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1753" r:id="rId2"/>
    <p:sldId id="1751" r:id="rId3"/>
    <p:sldId id="1750" r:id="rId4"/>
    <p:sldId id="1728" r:id="rId5"/>
    <p:sldId id="1729" r:id="rId6"/>
    <p:sldId id="1770" r:id="rId7"/>
    <p:sldId id="1752" r:id="rId8"/>
    <p:sldId id="1749" r:id="rId9"/>
    <p:sldId id="1772" r:id="rId10"/>
    <p:sldId id="1638" r:id="rId11"/>
    <p:sldId id="1740" r:id="rId12"/>
    <p:sldId id="164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64B4E60-A3C1-D043-B970-C6A1B428A1BD}">
          <p14:sldIdLst>
            <p14:sldId id="1753"/>
            <p14:sldId id="1751"/>
            <p14:sldId id="1750"/>
            <p14:sldId id="1728"/>
            <p14:sldId id="1729"/>
            <p14:sldId id="1770"/>
            <p14:sldId id="1752"/>
            <p14:sldId id="1749"/>
            <p14:sldId id="1772"/>
            <p14:sldId id="1638"/>
            <p14:sldId id="1740"/>
            <p14:sldId id="16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ter Purcell" initials="CP" lastIdx="43" clrIdx="0">
    <p:extLst>
      <p:ext uri="{19B8F6BF-5375-455C-9EA6-DF929625EA0E}">
        <p15:presenceInfo xmlns:p15="http://schemas.microsoft.com/office/powerpoint/2012/main" userId="S::cpurcell@fieldtomarket.org::61e6f6f7-4a60-471a-b9ee-b03042246b0e" providerId="AD"/>
      </p:ext>
    </p:extLst>
  </p:cmAuthor>
  <p:cmAuthor id="2" name="Kelly Murray Young" initials="KMY" lastIdx="9" clrIdx="1">
    <p:extLst>
      <p:ext uri="{19B8F6BF-5375-455C-9EA6-DF929625EA0E}">
        <p15:presenceInfo xmlns:p15="http://schemas.microsoft.com/office/powerpoint/2012/main" userId="S::kyoung@fieldtomarket.org::01faf3b6-b252-4226-9dc5-9f4aed3b0a1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5D22"/>
    <a:srgbClr val="E0582C"/>
    <a:srgbClr val="628228"/>
    <a:srgbClr val="F77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F63D8A-E785-DB41-ABD1-5AFAA281492C}" v="6" dt="2022-03-03T17:32:48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5"/>
    <p:restoredTop sz="83028" autoAdjust="0"/>
  </p:normalViewPr>
  <p:slideViewPr>
    <p:cSldViewPr snapToGrid="0" snapToObjects="1">
      <p:cViewPr varScale="1">
        <p:scale>
          <a:sx n="71" d="100"/>
          <a:sy n="71" d="100"/>
        </p:scale>
        <p:origin x="1528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ter Purcell" userId="61e6f6f7-4a60-471a-b9ee-b03042246b0e" providerId="ADAL" clId="{0751BBD7-A5CF-C545-899D-8062446361C5}"/>
    <pc:docChg chg="undo custSel addSld delSld modSld modMainMaster modSection">
      <pc:chgData name="Carter Purcell" userId="61e6f6f7-4a60-471a-b9ee-b03042246b0e" providerId="ADAL" clId="{0751BBD7-A5CF-C545-899D-8062446361C5}" dt="2022-02-07T16:26:52.205" v="222" actId="2696"/>
      <pc:docMkLst>
        <pc:docMk/>
      </pc:docMkLst>
      <pc:sldChg chg="del">
        <pc:chgData name="Carter Purcell" userId="61e6f6f7-4a60-471a-b9ee-b03042246b0e" providerId="ADAL" clId="{0751BBD7-A5CF-C545-899D-8062446361C5}" dt="2022-01-31T19:17:56.255" v="1" actId="2696"/>
        <pc:sldMkLst>
          <pc:docMk/>
          <pc:sldMk cId="2614167194" sldId="467"/>
        </pc:sldMkLst>
      </pc:sldChg>
      <pc:sldChg chg="addSp delSp modSp mod">
        <pc:chgData name="Carter Purcell" userId="61e6f6f7-4a60-471a-b9ee-b03042246b0e" providerId="ADAL" clId="{0751BBD7-A5CF-C545-899D-8062446361C5}" dt="2022-02-07T16:07:11.326" v="52" actId="1076"/>
        <pc:sldMkLst>
          <pc:docMk/>
          <pc:sldMk cId="3742586714" sldId="1729"/>
        </pc:sldMkLst>
        <pc:spChg chg="add del mod">
          <ac:chgData name="Carter Purcell" userId="61e6f6f7-4a60-471a-b9ee-b03042246b0e" providerId="ADAL" clId="{0751BBD7-A5CF-C545-899D-8062446361C5}" dt="2022-02-07T16:04:55.232" v="6" actId="478"/>
          <ac:spMkLst>
            <pc:docMk/>
            <pc:sldMk cId="3742586714" sldId="1729"/>
            <ac:spMk id="9" creationId="{E87EBCB1-C07F-244E-AE5B-22D1BBAF2920}"/>
          </ac:spMkLst>
        </pc:spChg>
        <pc:spChg chg="add del mod">
          <ac:chgData name="Carter Purcell" userId="61e6f6f7-4a60-471a-b9ee-b03042246b0e" providerId="ADAL" clId="{0751BBD7-A5CF-C545-899D-8062446361C5}" dt="2022-02-07T16:05:14.662" v="16" actId="478"/>
          <ac:spMkLst>
            <pc:docMk/>
            <pc:sldMk cId="3742586714" sldId="1729"/>
            <ac:spMk id="11" creationId="{06574131-264F-B240-8195-5682F8652258}"/>
          </ac:spMkLst>
        </pc:spChg>
        <pc:spChg chg="add mod">
          <ac:chgData name="Carter Purcell" userId="61e6f6f7-4a60-471a-b9ee-b03042246b0e" providerId="ADAL" clId="{0751BBD7-A5CF-C545-899D-8062446361C5}" dt="2022-02-07T16:06:42.597" v="39" actId="14100"/>
          <ac:spMkLst>
            <pc:docMk/>
            <pc:sldMk cId="3742586714" sldId="1729"/>
            <ac:spMk id="14" creationId="{EC98ED03-5FE5-FA41-AD6B-65BAC8215091}"/>
          </ac:spMkLst>
        </pc:spChg>
        <pc:spChg chg="mod">
          <ac:chgData name="Carter Purcell" userId="61e6f6f7-4a60-471a-b9ee-b03042246b0e" providerId="ADAL" clId="{0751BBD7-A5CF-C545-899D-8062446361C5}" dt="2022-02-07T16:07:07.914" v="51" actId="1076"/>
          <ac:spMkLst>
            <pc:docMk/>
            <pc:sldMk cId="3742586714" sldId="1729"/>
            <ac:spMk id="26" creationId="{BEE66C53-660D-E14F-903D-901A747F2583}"/>
          </ac:spMkLst>
        </pc:spChg>
        <pc:picChg chg="add mod">
          <ac:chgData name="Carter Purcell" userId="61e6f6f7-4a60-471a-b9ee-b03042246b0e" providerId="ADAL" clId="{0751BBD7-A5CF-C545-899D-8062446361C5}" dt="2022-02-07T16:07:11.326" v="52" actId="1076"/>
          <ac:picMkLst>
            <pc:docMk/>
            <pc:sldMk cId="3742586714" sldId="1729"/>
            <ac:picMk id="10" creationId="{67DD52B1-F766-124E-A9D2-2425AD6439B1}"/>
          </ac:picMkLst>
        </pc:picChg>
        <pc:picChg chg="del">
          <ac:chgData name="Carter Purcell" userId="61e6f6f7-4a60-471a-b9ee-b03042246b0e" providerId="ADAL" clId="{0751BBD7-A5CF-C545-899D-8062446361C5}" dt="2022-02-07T16:04:49.801" v="4" actId="478"/>
          <ac:picMkLst>
            <pc:docMk/>
            <pc:sldMk cId="3742586714" sldId="1729"/>
            <ac:picMk id="25" creationId="{1D3B4C07-6589-A147-AEE2-4A1644A9BB4F}"/>
          </ac:picMkLst>
        </pc:picChg>
        <pc:cxnChg chg="mod">
          <ac:chgData name="Carter Purcell" userId="61e6f6f7-4a60-471a-b9ee-b03042246b0e" providerId="ADAL" clId="{0751BBD7-A5CF-C545-899D-8062446361C5}" dt="2022-02-07T16:06:44.101" v="40" actId="1076"/>
          <ac:cxnSpMkLst>
            <pc:docMk/>
            <pc:sldMk cId="3742586714" sldId="1729"/>
            <ac:cxnSpMk id="27" creationId="{54843432-7B6C-EC49-927F-C33FF5114B21}"/>
          </ac:cxnSpMkLst>
        </pc:cxnChg>
      </pc:sldChg>
      <pc:sldChg chg="del">
        <pc:chgData name="Carter Purcell" userId="61e6f6f7-4a60-471a-b9ee-b03042246b0e" providerId="ADAL" clId="{0751BBD7-A5CF-C545-899D-8062446361C5}" dt="2022-01-31T19:18:32.050" v="3" actId="2696"/>
        <pc:sldMkLst>
          <pc:docMk/>
          <pc:sldMk cId="3474981646" sldId="1733"/>
        </pc:sldMkLst>
      </pc:sldChg>
      <pc:sldChg chg="add">
        <pc:chgData name="Carter Purcell" userId="61e6f6f7-4a60-471a-b9ee-b03042246b0e" providerId="ADAL" clId="{0751BBD7-A5CF-C545-899D-8062446361C5}" dt="2022-01-31T19:17:53.024" v="0"/>
        <pc:sldMkLst>
          <pc:docMk/>
          <pc:sldMk cId="406064611" sldId="1751"/>
        </pc:sldMkLst>
      </pc:sldChg>
      <pc:sldChg chg="add">
        <pc:chgData name="Carter Purcell" userId="61e6f6f7-4a60-471a-b9ee-b03042246b0e" providerId="ADAL" clId="{0751BBD7-A5CF-C545-899D-8062446361C5}" dt="2022-01-31T19:18:30.857" v="2"/>
        <pc:sldMkLst>
          <pc:docMk/>
          <pc:sldMk cId="726634911" sldId="1752"/>
        </pc:sldMkLst>
      </pc:sldChg>
      <pc:sldChg chg="new add del">
        <pc:chgData name="Carter Purcell" userId="61e6f6f7-4a60-471a-b9ee-b03042246b0e" providerId="ADAL" clId="{0751BBD7-A5CF-C545-899D-8062446361C5}" dt="2022-02-07T16:25:41.064" v="175" actId="680"/>
        <pc:sldMkLst>
          <pc:docMk/>
          <pc:sldMk cId="3738234701" sldId="1753"/>
        </pc:sldMkLst>
      </pc:sldChg>
      <pc:sldChg chg="modSp new del mod">
        <pc:chgData name="Carter Purcell" userId="61e6f6f7-4a60-471a-b9ee-b03042246b0e" providerId="ADAL" clId="{0751BBD7-A5CF-C545-899D-8062446361C5}" dt="2022-02-07T16:26:52.205" v="222" actId="2696"/>
        <pc:sldMkLst>
          <pc:docMk/>
          <pc:sldMk cId="4189620398" sldId="1753"/>
        </pc:sldMkLst>
        <pc:spChg chg="mod">
          <ac:chgData name="Carter Purcell" userId="61e6f6f7-4a60-471a-b9ee-b03042246b0e" providerId="ADAL" clId="{0751BBD7-A5CF-C545-899D-8062446361C5}" dt="2022-02-07T16:26:50.544" v="221" actId="20577"/>
          <ac:spMkLst>
            <pc:docMk/>
            <pc:sldMk cId="4189620398" sldId="1753"/>
            <ac:spMk id="2" creationId="{43D51A08-132C-8249-BCAF-985C79CAFEBB}"/>
          </ac:spMkLst>
        </pc:spChg>
        <pc:spChg chg="mod">
          <ac:chgData name="Carter Purcell" userId="61e6f6f7-4a60-471a-b9ee-b03042246b0e" providerId="ADAL" clId="{0751BBD7-A5CF-C545-899D-8062446361C5}" dt="2022-02-07T16:26:46.909" v="203" actId="20577"/>
          <ac:spMkLst>
            <pc:docMk/>
            <pc:sldMk cId="4189620398" sldId="1753"/>
            <ac:spMk id="3" creationId="{6AC305C2-F174-9C46-AD3E-385772895FB1}"/>
          </ac:spMkLst>
        </pc:spChg>
      </pc:sldChg>
      <pc:sldMasterChg chg="addSp delSp modSp mod addSldLayout delSldLayout modSldLayout sldLayoutOrd">
        <pc:chgData name="Carter Purcell" userId="61e6f6f7-4a60-471a-b9ee-b03042246b0e" providerId="ADAL" clId="{0751BBD7-A5CF-C545-899D-8062446361C5}" dt="2022-02-07T16:26:32.063" v="197" actId="2696"/>
        <pc:sldMasterMkLst>
          <pc:docMk/>
          <pc:sldMasterMk cId="28694817" sldId="2147483648"/>
        </pc:sldMasterMkLst>
        <pc:spChg chg="del mod">
          <ac:chgData name="Carter Purcell" userId="61e6f6f7-4a60-471a-b9ee-b03042246b0e" providerId="ADAL" clId="{0751BBD7-A5CF-C545-899D-8062446361C5}" dt="2022-02-07T16:24:09.199" v="155" actId="478"/>
          <ac:spMkLst>
            <pc:docMk/>
            <pc:sldMasterMk cId="28694817" sldId="2147483648"/>
            <ac:spMk id="2" creationId="{00E0F013-0157-4C48-B792-C9CB803BD6B7}"/>
          </ac:spMkLst>
        </pc:spChg>
        <pc:spChg chg="del">
          <ac:chgData name="Carter Purcell" userId="61e6f6f7-4a60-471a-b9ee-b03042246b0e" providerId="ADAL" clId="{0751BBD7-A5CF-C545-899D-8062446361C5}" dt="2022-02-07T16:24:08.297" v="154" actId="478"/>
          <ac:spMkLst>
            <pc:docMk/>
            <pc:sldMasterMk cId="28694817" sldId="2147483648"/>
            <ac:spMk id="3" creationId="{E377A17A-9F2D-6D4A-971A-4E7833F9AC2D}"/>
          </ac:spMkLst>
        </pc:spChg>
        <pc:spChg chg="del">
          <ac:chgData name="Carter Purcell" userId="61e6f6f7-4a60-471a-b9ee-b03042246b0e" providerId="ADAL" clId="{0751BBD7-A5CF-C545-899D-8062446361C5}" dt="2022-02-07T16:24:11.058" v="157" actId="478"/>
          <ac:spMkLst>
            <pc:docMk/>
            <pc:sldMasterMk cId="28694817" sldId="2147483648"/>
            <ac:spMk id="4" creationId="{A0ECFE91-576F-6340-91C7-C97B4A290D5E}"/>
          </ac:spMkLst>
        </pc:spChg>
        <pc:spChg chg="del">
          <ac:chgData name="Carter Purcell" userId="61e6f6f7-4a60-471a-b9ee-b03042246b0e" providerId="ADAL" clId="{0751BBD7-A5CF-C545-899D-8062446361C5}" dt="2022-02-07T16:24:14.331" v="158" actId="478"/>
          <ac:spMkLst>
            <pc:docMk/>
            <pc:sldMasterMk cId="28694817" sldId="2147483648"/>
            <ac:spMk id="5" creationId="{AC8E5051-4CB8-AE4F-8380-52596691582D}"/>
          </ac:spMkLst>
        </pc:spChg>
        <pc:spChg chg="del">
          <ac:chgData name="Carter Purcell" userId="61e6f6f7-4a60-471a-b9ee-b03042246b0e" providerId="ADAL" clId="{0751BBD7-A5CF-C545-899D-8062446361C5}" dt="2022-02-07T16:24:14.331" v="158" actId="478"/>
          <ac:spMkLst>
            <pc:docMk/>
            <pc:sldMasterMk cId="28694817" sldId="2147483648"/>
            <ac:spMk id="6" creationId="{0AAE6201-45DF-5542-96A7-907ED70B03F9}"/>
          </ac:spMkLst>
        </pc:spChg>
        <pc:spChg chg="add del mod">
          <ac:chgData name="Carter Purcell" userId="61e6f6f7-4a60-471a-b9ee-b03042246b0e" providerId="ADAL" clId="{0751BBD7-A5CF-C545-899D-8062446361C5}" dt="2022-02-07T16:25:50.586" v="186" actId="478"/>
          <ac:spMkLst>
            <pc:docMk/>
            <pc:sldMasterMk cId="28694817" sldId="2147483648"/>
            <ac:spMk id="7" creationId="{600AE9F3-6B5A-6E41-A09B-B54F06CF044B}"/>
          </ac:spMkLst>
        </pc:spChg>
        <pc:spChg chg="add del mod">
          <ac:chgData name="Carter Purcell" userId="61e6f6f7-4a60-471a-b9ee-b03042246b0e" providerId="ADAL" clId="{0751BBD7-A5CF-C545-899D-8062446361C5}" dt="2022-02-07T16:25:55.107" v="189" actId="478"/>
          <ac:spMkLst>
            <pc:docMk/>
            <pc:sldMasterMk cId="28694817" sldId="2147483648"/>
            <ac:spMk id="8" creationId="{87DBB288-2D55-7F40-9432-B6FF3DDFCF31}"/>
          </ac:spMkLst>
        </pc:spChg>
        <pc:spChg chg="add del mod">
          <ac:chgData name="Carter Purcell" userId="61e6f6f7-4a60-471a-b9ee-b03042246b0e" providerId="ADAL" clId="{0751BBD7-A5CF-C545-899D-8062446361C5}" dt="2022-02-07T16:25:50.586" v="186" actId="478"/>
          <ac:spMkLst>
            <pc:docMk/>
            <pc:sldMasterMk cId="28694817" sldId="2147483648"/>
            <ac:spMk id="9" creationId="{F3F414DD-9D01-404C-B0BD-58BB318F578C}"/>
          </ac:spMkLst>
        </pc:spChg>
        <pc:spChg chg="add del mod">
          <ac:chgData name="Carter Purcell" userId="61e6f6f7-4a60-471a-b9ee-b03042246b0e" providerId="ADAL" clId="{0751BBD7-A5CF-C545-899D-8062446361C5}" dt="2022-02-07T16:25:51.937" v="187" actId="478"/>
          <ac:spMkLst>
            <pc:docMk/>
            <pc:sldMasterMk cId="28694817" sldId="2147483648"/>
            <ac:spMk id="10" creationId="{E8FE868E-7560-CE4A-8F42-297FF6C9B1E7}"/>
          </ac:spMkLst>
        </pc:spChg>
        <pc:spChg chg="add del mod">
          <ac:chgData name="Carter Purcell" userId="61e6f6f7-4a60-471a-b9ee-b03042246b0e" providerId="ADAL" clId="{0751BBD7-A5CF-C545-899D-8062446361C5}" dt="2022-02-07T16:25:46.832" v="184"/>
          <ac:spMkLst>
            <pc:docMk/>
            <pc:sldMasterMk cId="28694817" sldId="2147483648"/>
            <ac:spMk id="11" creationId="{A85D22D2-6FFF-7E4D-8362-44858F3E0A62}"/>
          </ac:spMkLst>
        </pc:spChg>
        <pc:spChg chg="add del mod">
          <ac:chgData name="Carter Purcell" userId="61e6f6f7-4a60-471a-b9ee-b03042246b0e" providerId="ADAL" clId="{0751BBD7-A5CF-C545-899D-8062446361C5}" dt="2022-02-07T16:25:46.832" v="184"/>
          <ac:spMkLst>
            <pc:docMk/>
            <pc:sldMasterMk cId="28694817" sldId="2147483648"/>
            <ac:spMk id="12" creationId="{E39C778F-1BED-2B4F-9C43-A49641828A70}"/>
          </ac:spMkLst>
        </pc:spChg>
        <pc:sldLayoutChg chg="addSp delSp modSp del mod">
          <pc:chgData name="Carter Purcell" userId="61e6f6f7-4a60-471a-b9ee-b03042246b0e" providerId="ADAL" clId="{0751BBD7-A5CF-C545-899D-8062446361C5}" dt="2022-02-07T16:23:50.067" v="151" actId="2696"/>
          <pc:sldLayoutMkLst>
            <pc:docMk/>
            <pc:sldMasterMk cId="28694817" sldId="2147483648"/>
            <pc:sldLayoutMk cId="434840550" sldId="2147483663"/>
          </pc:sldLayoutMkLst>
          <pc:spChg chg="add del">
            <ac:chgData name="Carter Purcell" userId="61e6f6f7-4a60-471a-b9ee-b03042246b0e" providerId="ADAL" clId="{0751BBD7-A5CF-C545-899D-8062446361C5}" dt="2022-02-07T16:16:47.088" v="56" actId="11529"/>
            <ac:spMkLst>
              <pc:docMk/>
              <pc:sldMasterMk cId="28694817" sldId="2147483648"/>
              <pc:sldLayoutMk cId="434840550" sldId="2147483663"/>
              <ac:spMk id="2" creationId="{05897C08-2FFF-F345-8066-0C371F27BECA}"/>
            </ac:spMkLst>
          </pc:spChg>
          <pc:spChg chg="add mod">
            <ac:chgData name="Carter Purcell" userId="61e6f6f7-4a60-471a-b9ee-b03042246b0e" providerId="ADAL" clId="{0751BBD7-A5CF-C545-899D-8062446361C5}" dt="2022-02-07T16:18:12.807" v="67" actId="1076"/>
            <ac:spMkLst>
              <pc:docMk/>
              <pc:sldMasterMk cId="28694817" sldId="2147483648"/>
              <pc:sldLayoutMk cId="434840550" sldId="2147483663"/>
              <ac:spMk id="3" creationId="{E008742B-C73D-2341-928D-9D71C6D5E71F}"/>
            </ac:spMkLst>
          </pc:spChg>
          <pc:spChg chg="mod">
            <ac:chgData name="Carter Purcell" userId="61e6f6f7-4a60-471a-b9ee-b03042246b0e" providerId="ADAL" clId="{0751BBD7-A5CF-C545-899D-8062446361C5}" dt="2022-02-07T16:16:38.551" v="55" actId="1076"/>
            <ac:spMkLst>
              <pc:docMk/>
              <pc:sldMasterMk cId="28694817" sldId="2147483648"/>
              <pc:sldLayoutMk cId="434840550" sldId="2147483663"/>
              <ac:spMk id="10" creationId="{2AAC3879-FC75-A843-B6E2-D37D01A96F90}"/>
            </ac:spMkLst>
          </pc:spChg>
          <pc:spChg chg="mod">
            <ac:chgData name="Carter Purcell" userId="61e6f6f7-4a60-471a-b9ee-b03042246b0e" providerId="ADAL" clId="{0751BBD7-A5CF-C545-899D-8062446361C5}" dt="2022-02-07T16:18:27.450" v="71" actId="207"/>
            <ac:spMkLst>
              <pc:docMk/>
              <pc:sldMasterMk cId="28694817" sldId="2147483648"/>
              <pc:sldLayoutMk cId="434840550" sldId="2147483663"/>
              <ac:spMk id="14" creationId="{F9B8F1DC-092F-EB44-A5CD-55E213E4642F}"/>
            </ac:spMkLst>
          </pc:spChg>
          <pc:spChg chg="mod">
            <ac:chgData name="Carter Purcell" userId="61e6f6f7-4a60-471a-b9ee-b03042246b0e" providerId="ADAL" clId="{0751BBD7-A5CF-C545-899D-8062446361C5}" dt="2022-02-07T16:18:33.630" v="72" actId="120"/>
            <ac:spMkLst>
              <pc:docMk/>
              <pc:sldMasterMk cId="28694817" sldId="2147483648"/>
              <pc:sldLayoutMk cId="434840550" sldId="2147483663"/>
              <ac:spMk id="16" creationId="{195F9FA3-B12B-E54D-B384-56ADD833AE8D}"/>
            </ac:spMkLst>
          </pc:spChg>
        </pc:sldLayoutChg>
        <pc:sldLayoutChg chg="addSp delSp modSp del mod">
          <pc:chgData name="Carter Purcell" userId="61e6f6f7-4a60-471a-b9ee-b03042246b0e" providerId="ADAL" clId="{0751BBD7-A5CF-C545-899D-8062446361C5}" dt="2022-02-07T16:26:32.063" v="197" actId="2696"/>
          <pc:sldLayoutMkLst>
            <pc:docMk/>
            <pc:sldMasterMk cId="28694817" sldId="2147483648"/>
            <pc:sldLayoutMk cId="1872575198" sldId="2147483666"/>
          </pc:sldLayoutMkLst>
          <pc:spChg chg="add del">
            <ac:chgData name="Carter Purcell" userId="61e6f6f7-4a60-471a-b9ee-b03042246b0e" providerId="ADAL" clId="{0751BBD7-A5CF-C545-899D-8062446361C5}" dt="2022-02-07T16:19:24.702" v="83" actId="11529"/>
            <ac:spMkLst>
              <pc:docMk/>
              <pc:sldMasterMk cId="28694817" sldId="2147483648"/>
              <pc:sldLayoutMk cId="1872575198" sldId="2147483666"/>
              <ac:spMk id="2" creationId="{3E21A337-EC84-724B-BE21-C205F5B6DF60}"/>
            </ac:spMkLst>
          </pc:spChg>
          <pc:spChg chg="add mod">
            <ac:chgData name="Carter Purcell" userId="61e6f6f7-4a60-471a-b9ee-b03042246b0e" providerId="ADAL" clId="{0751BBD7-A5CF-C545-899D-8062446361C5}" dt="2022-02-07T16:21:27.619" v="115" actId="14100"/>
            <ac:spMkLst>
              <pc:docMk/>
              <pc:sldMasterMk cId="28694817" sldId="2147483648"/>
              <pc:sldLayoutMk cId="1872575198" sldId="2147483666"/>
              <ac:spMk id="3" creationId="{F81D1D4A-20EC-D046-AA03-F73D35ADEAEB}"/>
            </ac:spMkLst>
          </pc:spChg>
          <pc:spChg chg="add mod">
            <ac:chgData name="Carter Purcell" userId="61e6f6f7-4a60-471a-b9ee-b03042246b0e" providerId="ADAL" clId="{0751BBD7-A5CF-C545-899D-8062446361C5}" dt="2022-02-07T16:18:16.236" v="69"/>
            <ac:spMkLst>
              <pc:docMk/>
              <pc:sldMasterMk cId="28694817" sldId="2147483648"/>
              <pc:sldLayoutMk cId="1872575198" sldId="2147483666"/>
              <ac:spMk id="11" creationId="{87D667A5-9FC9-BC4B-8160-056E58A4CB26}"/>
            </ac:spMkLst>
          </pc:spChg>
          <pc:spChg chg="del">
            <ac:chgData name="Carter Purcell" userId="61e6f6f7-4a60-471a-b9ee-b03042246b0e" providerId="ADAL" clId="{0751BBD7-A5CF-C545-899D-8062446361C5}" dt="2022-02-07T16:19:15.563" v="82" actId="478"/>
            <ac:spMkLst>
              <pc:docMk/>
              <pc:sldMasterMk cId="28694817" sldId="2147483648"/>
              <pc:sldLayoutMk cId="1872575198" sldId="2147483666"/>
              <ac:spMk id="16" creationId="{33ADC868-8067-2146-9534-6A89184A796D}"/>
            </ac:spMkLst>
          </pc:spChg>
          <pc:spChg chg="mod">
            <ac:chgData name="Carter Purcell" userId="61e6f6f7-4a60-471a-b9ee-b03042246b0e" providerId="ADAL" clId="{0751BBD7-A5CF-C545-899D-8062446361C5}" dt="2022-02-07T16:19:37.308" v="89" actId="1076"/>
            <ac:spMkLst>
              <pc:docMk/>
              <pc:sldMasterMk cId="28694817" sldId="2147483648"/>
              <pc:sldLayoutMk cId="1872575198" sldId="2147483666"/>
              <ac:spMk id="17" creationId="{44F4A046-FA8C-2743-BA0C-6FA42361DDA1}"/>
            </ac:spMkLst>
          </pc:spChg>
        </pc:sldLayoutChg>
        <pc:sldLayoutChg chg="addSp delSp modSp del mod">
          <pc:chgData name="Carter Purcell" userId="61e6f6f7-4a60-471a-b9ee-b03042246b0e" providerId="ADAL" clId="{0751BBD7-A5CF-C545-899D-8062446361C5}" dt="2022-02-07T16:26:12.121" v="192" actId="2696"/>
          <pc:sldLayoutMkLst>
            <pc:docMk/>
            <pc:sldMasterMk cId="28694817" sldId="2147483648"/>
            <pc:sldLayoutMk cId="938527095" sldId="2147483668"/>
          </pc:sldLayoutMkLst>
          <pc:spChg chg="add del">
            <ac:chgData name="Carter Purcell" userId="61e6f6f7-4a60-471a-b9ee-b03042246b0e" providerId="ADAL" clId="{0751BBD7-A5CF-C545-899D-8062446361C5}" dt="2022-02-07T16:22:19.269" v="132" actId="11529"/>
            <ac:spMkLst>
              <pc:docMk/>
              <pc:sldMasterMk cId="28694817" sldId="2147483648"/>
              <pc:sldLayoutMk cId="938527095" sldId="2147483668"/>
              <ac:spMk id="2" creationId="{1AD20AEC-37D4-D74F-BBD2-5150418E8090}"/>
            </ac:spMkLst>
          </pc:spChg>
          <pc:spChg chg="add del mod">
            <ac:chgData name="Carter Purcell" userId="61e6f6f7-4a60-471a-b9ee-b03042246b0e" providerId="ADAL" clId="{0751BBD7-A5CF-C545-899D-8062446361C5}" dt="2022-02-07T16:22:28.534" v="135" actId="478"/>
            <ac:spMkLst>
              <pc:docMk/>
              <pc:sldMasterMk cId="28694817" sldId="2147483648"/>
              <pc:sldLayoutMk cId="938527095" sldId="2147483668"/>
              <ac:spMk id="3" creationId="{516D9D9B-310A-684F-9E03-B85D3FD6BED9}"/>
            </ac:spMkLst>
          </pc:spChg>
          <pc:spChg chg="add del">
            <ac:chgData name="Carter Purcell" userId="61e6f6f7-4a60-471a-b9ee-b03042246b0e" providerId="ADAL" clId="{0751BBD7-A5CF-C545-899D-8062446361C5}" dt="2022-02-07T16:22:26.151" v="133" actId="11529"/>
            <ac:spMkLst>
              <pc:docMk/>
              <pc:sldMasterMk cId="28694817" sldId="2147483648"/>
              <pc:sldLayoutMk cId="938527095" sldId="2147483668"/>
              <ac:spMk id="4" creationId="{E95C2797-7ADC-494D-B859-376D1497676A}"/>
            </ac:spMkLst>
          </pc:spChg>
          <pc:spChg chg="add mod">
            <ac:chgData name="Carter Purcell" userId="61e6f6f7-4a60-471a-b9ee-b03042246b0e" providerId="ADAL" clId="{0751BBD7-A5CF-C545-899D-8062446361C5}" dt="2022-02-07T16:22:38.322" v="139" actId="1076"/>
            <ac:spMkLst>
              <pc:docMk/>
              <pc:sldMasterMk cId="28694817" sldId="2147483648"/>
              <pc:sldLayoutMk cId="938527095" sldId="2147483668"/>
              <ac:spMk id="5" creationId="{F7949287-250A-CE4D-B0C3-36809067B718}"/>
            </ac:spMkLst>
          </pc:spChg>
          <pc:spChg chg="del">
            <ac:chgData name="Carter Purcell" userId="61e6f6f7-4a60-471a-b9ee-b03042246b0e" providerId="ADAL" clId="{0751BBD7-A5CF-C545-899D-8062446361C5}" dt="2022-02-07T16:16:35.243" v="53" actId="478"/>
            <ac:spMkLst>
              <pc:docMk/>
              <pc:sldMasterMk cId="28694817" sldId="2147483648"/>
              <pc:sldLayoutMk cId="938527095" sldId="2147483668"/>
              <ac:spMk id="8" creationId="{DCD84515-CEE6-6546-9F1B-1E2B180BFD37}"/>
            </ac:spMkLst>
          </pc:spChg>
          <pc:spChg chg="add mod">
            <ac:chgData name="Carter Purcell" userId="61e6f6f7-4a60-471a-b9ee-b03042246b0e" providerId="ADAL" clId="{0751BBD7-A5CF-C545-899D-8062446361C5}" dt="2022-02-07T16:18:18.552" v="70"/>
            <ac:spMkLst>
              <pc:docMk/>
              <pc:sldMasterMk cId="28694817" sldId="2147483648"/>
              <pc:sldLayoutMk cId="938527095" sldId="2147483668"/>
              <ac:spMk id="11" creationId="{96499BD5-3743-ED4F-96EA-23201749C31D}"/>
            </ac:spMkLst>
          </pc:spChg>
          <pc:spChg chg="add mod">
            <ac:chgData name="Carter Purcell" userId="61e6f6f7-4a60-471a-b9ee-b03042246b0e" providerId="ADAL" clId="{0751BBD7-A5CF-C545-899D-8062446361C5}" dt="2022-02-07T16:22:03.349" v="129" actId="1076"/>
            <ac:spMkLst>
              <pc:docMk/>
              <pc:sldMasterMk cId="28694817" sldId="2147483648"/>
              <pc:sldLayoutMk cId="938527095" sldId="2147483668"/>
              <ac:spMk id="16" creationId="{08C267D8-DFE4-E548-B6E2-AF498A191CA9}"/>
            </ac:spMkLst>
          </pc:spChg>
          <pc:spChg chg="add mod">
            <ac:chgData name="Carter Purcell" userId="61e6f6f7-4a60-471a-b9ee-b03042246b0e" providerId="ADAL" clId="{0751BBD7-A5CF-C545-899D-8062446361C5}" dt="2022-02-07T16:22:07.728" v="131" actId="1076"/>
            <ac:spMkLst>
              <pc:docMk/>
              <pc:sldMasterMk cId="28694817" sldId="2147483648"/>
              <pc:sldLayoutMk cId="938527095" sldId="2147483668"/>
              <ac:spMk id="17" creationId="{B79C7504-0B79-D142-8A94-F71F28137BD2}"/>
            </ac:spMkLst>
          </pc:spChg>
          <pc:spChg chg="add del">
            <ac:chgData name="Carter Purcell" userId="61e6f6f7-4a60-471a-b9ee-b03042246b0e" providerId="ADAL" clId="{0751BBD7-A5CF-C545-899D-8062446361C5}" dt="2022-02-07T16:21:52.552" v="123" actId="478"/>
            <ac:spMkLst>
              <pc:docMk/>
              <pc:sldMasterMk cId="28694817" sldId="2147483648"/>
              <pc:sldLayoutMk cId="938527095" sldId="2147483668"/>
              <ac:spMk id="20" creationId="{5ACD7E8A-A166-A342-8435-D3AB6520EEF8}"/>
            </ac:spMkLst>
          </pc:spChg>
          <pc:spChg chg="add mod">
            <ac:chgData name="Carter Purcell" userId="61e6f6f7-4a60-471a-b9ee-b03042246b0e" providerId="ADAL" clId="{0751BBD7-A5CF-C545-899D-8062446361C5}" dt="2022-02-07T16:22:42.217" v="141" actId="1076"/>
            <ac:spMkLst>
              <pc:docMk/>
              <pc:sldMasterMk cId="28694817" sldId="2147483648"/>
              <pc:sldLayoutMk cId="938527095" sldId="2147483668"/>
              <ac:spMk id="21" creationId="{BE021D54-98E9-144B-81C2-0674D41949E1}"/>
            </ac:spMkLst>
          </pc:spChg>
          <pc:spChg chg="add del mod">
            <ac:chgData name="Carter Purcell" userId="61e6f6f7-4a60-471a-b9ee-b03042246b0e" providerId="ADAL" clId="{0751BBD7-A5CF-C545-899D-8062446361C5}" dt="2022-02-07T16:21:58.926" v="127" actId="122"/>
            <ac:spMkLst>
              <pc:docMk/>
              <pc:sldMasterMk cId="28694817" sldId="2147483648"/>
              <pc:sldLayoutMk cId="938527095" sldId="2147483668"/>
              <ac:spMk id="22" creationId="{0165EC93-A94D-EC4F-BD5A-F8CCF3784F82}"/>
            </ac:spMkLst>
          </pc:spChg>
          <pc:spChg chg="mod">
            <ac:chgData name="Carter Purcell" userId="61e6f6f7-4a60-471a-b9ee-b03042246b0e" providerId="ADAL" clId="{0751BBD7-A5CF-C545-899D-8062446361C5}" dt="2022-02-07T16:22:50.363" v="144" actId="120"/>
            <ac:spMkLst>
              <pc:docMk/>
              <pc:sldMasterMk cId="28694817" sldId="2147483648"/>
              <pc:sldLayoutMk cId="938527095" sldId="2147483668"/>
              <ac:spMk id="23" creationId="{462EF611-804E-F240-9AD7-DF7E3D26499D}"/>
            </ac:spMkLst>
          </pc:spChg>
          <pc:spChg chg="add mod">
            <ac:chgData name="Carter Purcell" userId="61e6f6f7-4a60-471a-b9ee-b03042246b0e" providerId="ADAL" clId="{0751BBD7-A5CF-C545-899D-8062446361C5}" dt="2022-02-07T16:22:45.420" v="143" actId="1076"/>
            <ac:spMkLst>
              <pc:docMk/>
              <pc:sldMasterMk cId="28694817" sldId="2147483648"/>
              <pc:sldLayoutMk cId="938527095" sldId="2147483668"/>
              <ac:spMk id="24" creationId="{A18D0B06-0FFF-7B45-904C-668980B63076}"/>
            </ac:spMkLst>
          </pc:spChg>
          <pc:grpChg chg="add mod">
            <ac:chgData name="Carter Purcell" userId="61e6f6f7-4a60-471a-b9ee-b03042246b0e" providerId="ADAL" clId="{0751BBD7-A5CF-C545-899D-8062446361C5}" dt="2022-02-07T16:21:40.632" v="116"/>
            <ac:grpSpMkLst>
              <pc:docMk/>
              <pc:sldMasterMk cId="28694817" sldId="2147483648"/>
              <pc:sldLayoutMk cId="938527095" sldId="2147483668"/>
              <ac:grpSpMk id="12" creationId="{031FA703-BB3C-3B4E-98E0-338639E5AFC5}"/>
            </ac:grpSpMkLst>
          </pc:grpChg>
          <pc:cxnChg chg="mod">
            <ac:chgData name="Carter Purcell" userId="61e6f6f7-4a60-471a-b9ee-b03042246b0e" providerId="ADAL" clId="{0751BBD7-A5CF-C545-899D-8062446361C5}" dt="2022-02-07T16:21:40.632" v="116"/>
            <ac:cxnSpMkLst>
              <pc:docMk/>
              <pc:sldMasterMk cId="28694817" sldId="2147483648"/>
              <pc:sldLayoutMk cId="938527095" sldId="2147483668"/>
              <ac:cxnSpMk id="13" creationId="{9FF470F0-E8D0-0B4F-8064-F41F77A149A8}"/>
            </ac:cxnSpMkLst>
          </pc:cxnChg>
          <pc:cxnChg chg="add del">
            <ac:chgData name="Carter Purcell" userId="61e6f6f7-4a60-471a-b9ee-b03042246b0e" providerId="ADAL" clId="{0751BBD7-A5CF-C545-899D-8062446361C5}" dt="2022-02-07T16:21:53.926" v="124" actId="478"/>
            <ac:cxnSpMkLst>
              <pc:docMk/>
              <pc:sldMasterMk cId="28694817" sldId="2147483648"/>
              <pc:sldLayoutMk cId="938527095" sldId="2147483668"/>
              <ac:cxnSpMk id="14" creationId="{AEAF7D47-45EF-CA44-8900-9ACBE1C32289}"/>
            </ac:cxnSpMkLst>
          </pc:cxnChg>
          <pc:cxnChg chg="mod">
            <ac:chgData name="Carter Purcell" userId="61e6f6f7-4a60-471a-b9ee-b03042246b0e" providerId="ADAL" clId="{0751BBD7-A5CF-C545-899D-8062446361C5}" dt="2022-02-07T16:21:40.632" v="116"/>
            <ac:cxnSpMkLst>
              <pc:docMk/>
              <pc:sldMasterMk cId="28694817" sldId="2147483648"/>
              <pc:sldLayoutMk cId="938527095" sldId="2147483668"/>
              <ac:cxnSpMk id="15" creationId="{30C88DB2-BCBF-854B-9BE4-9353100C1EAA}"/>
            </ac:cxnSpMkLst>
          </pc:cxnChg>
        </pc:sldLayoutChg>
        <pc:sldLayoutChg chg="addSp delSp modSp mod">
          <pc:chgData name="Carter Purcell" userId="61e6f6f7-4a60-471a-b9ee-b03042246b0e" providerId="ADAL" clId="{0751BBD7-A5CF-C545-899D-8062446361C5}" dt="2022-02-07T16:25:45.189" v="181" actId="478"/>
          <pc:sldLayoutMkLst>
            <pc:docMk/>
            <pc:sldMasterMk cId="28694817" sldId="2147483648"/>
            <pc:sldLayoutMk cId="3495737636" sldId="2147483710"/>
          </pc:sldLayoutMkLst>
          <pc:spChg chg="add del">
            <ac:chgData name="Carter Purcell" userId="61e6f6f7-4a60-471a-b9ee-b03042246b0e" providerId="ADAL" clId="{0751BBD7-A5CF-C545-899D-8062446361C5}" dt="2022-02-07T16:25:45.189" v="181" actId="478"/>
            <ac:spMkLst>
              <pc:docMk/>
              <pc:sldMasterMk cId="28694817" sldId="2147483648"/>
              <pc:sldLayoutMk cId="3495737636" sldId="2147483710"/>
              <ac:spMk id="10" creationId="{2AAC3879-FC75-A843-B6E2-D37D01A96F90}"/>
            </ac:spMkLst>
          </pc:spChg>
          <pc:spChg chg="add del mod">
            <ac:chgData name="Carter Purcell" userId="61e6f6f7-4a60-471a-b9ee-b03042246b0e" providerId="ADAL" clId="{0751BBD7-A5CF-C545-899D-8062446361C5}" dt="2022-02-07T16:25:44.674" v="180" actId="478"/>
            <ac:spMkLst>
              <pc:docMk/>
              <pc:sldMasterMk cId="28694817" sldId="2147483648"/>
              <pc:sldLayoutMk cId="3495737636" sldId="2147483710"/>
              <ac:spMk id="11" creationId="{8B7DC340-B779-8341-A766-33E9F5072C4A}"/>
            </ac:spMkLst>
          </pc:spChg>
          <pc:spChg chg="mod">
            <ac:chgData name="Carter Purcell" userId="61e6f6f7-4a60-471a-b9ee-b03042246b0e" providerId="ADAL" clId="{0751BBD7-A5CF-C545-899D-8062446361C5}" dt="2022-02-07T16:19:08.168" v="81" actId="14100"/>
            <ac:spMkLst>
              <pc:docMk/>
              <pc:sldMasterMk cId="28694817" sldId="2147483648"/>
              <pc:sldLayoutMk cId="3495737636" sldId="2147483710"/>
              <ac:spMk id="14" creationId="{DA91EE65-70EC-954D-8D0E-1437178B8DC1}"/>
            </ac:spMkLst>
          </pc:spChg>
          <pc:spChg chg="mod">
            <ac:chgData name="Carter Purcell" userId="61e6f6f7-4a60-471a-b9ee-b03042246b0e" providerId="ADAL" clId="{0751BBD7-A5CF-C545-899D-8062446361C5}" dt="2022-02-07T16:18:52.455" v="73" actId="120"/>
            <ac:spMkLst>
              <pc:docMk/>
              <pc:sldMasterMk cId="28694817" sldId="2147483648"/>
              <pc:sldLayoutMk cId="3495737636" sldId="2147483710"/>
              <ac:spMk id="17" creationId="{A17D1A30-75AD-9C41-A407-1B93E3BDEFE9}"/>
            </ac:spMkLst>
          </pc:spChg>
        </pc:sldLayoutChg>
        <pc:sldLayoutChg chg="addSp delSp modSp add mod modTransition">
          <pc:chgData name="Carter Purcell" userId="61e6f6f7-4a60-471a-b9ee-b03042246b0e" providerId="ADAL" clId="{0751BBD7-A5CF-C545-899D-8062446361C5}" dt="2022-02-07T16:25:44.274" v="179" actId="478"/>
          <pc:sldLayoutMkLst>
            <pc:docMk/>
            <pc:sldMasterMk cId="28694817" sldId="2147483648"/>
            <pc:sldLayoutMk cId="508811744" sldId="2147483711"/>
          </pc:sldLayoutMkLst>
          <pc:spChg chg="add del mod">
            <ac:chgData name="Carter Purcell" userId="61e6f6f7-4a60-471a-b9ee-b03042246b0e" providerId="ADAL" clId="{0751BBD7-A5CF-C545-899D-8062446361C5}" dt="2022-02-07T16:25:43.248" v="177" actId="767"/>
            <ac:spMkLst>
              <pc:docMk/>
              <pc:sldMasterMk cId="28694817" sldId="2147483648"/>
              <pc:sldLayoutMk cId="508811744" sldId="2147483711"/>
              <ac:spMk id="2" creationId="{A3E1E86E-B554-FB46-BABE-F082E96D1500}"/>
            </ac:spMkLst>
          </pc:spChg>
          <pc:spChg chg="add del">
            <ac:chgData name="Carter Purcell" userId="61e6f6f7-4a60-471a-b9ee-b03042246b0e" providerId="ADAL" clId="{0751BBD7-A5CF-C545-899D-8062446361C5}" dt="2022-02-07T16:25:43.713" v="178" actId="478"/>
            <ac:spMkLst>
              <pc:docMk/>
              <pc:sldMasterMk cId="28694817" sldId="2147483648"/>
              <pc:sldLayoutMk cId="508811744" sldId="2147483711"/>
              <ac:spMk id="10" creationId="{2AAC3879-FC75-A843-B6E2-D37D01A96F90}"/>
            </ac:spMkLst>
          </pc:spChg>
          <pc:spChg chg="add del">
            <ac:chgData name="Carter Purcell" userId="61e6f6f7-4a60-471a-b9ee-b03042246b0e" providerId="ADAL" clId="{0751BBD7-A5CF-C545-899D-8062446361C5}" dt="2022-02-07T16:25:44.274" v="179" actId="478"/>
            <ac:spMkLst>
              <pc:docMk/>
              <pc:sldMasterMk cId="28694817" sldId="2147483648"/>
              <pc:sldLayoutMk cId="508811744" sldId="2147483711"/>
              <ac:spMk id="11" creationId="{8B7DC340-B779-8341-A766-33E9F5072C4A}"/>
            </ac:spMkLst>
          </pc:spChg>
          <pc:spChg chg="mod">
            <ac:chgData name="Carter Purcell" userId="61e6f6f7-4a60-471a-b9ee-b03042246b0e" providerId="ADAL" clId="{0751BBD7-A5CF-C545-899D-8062446361C5}" dt="2022-02-07T16:21:11.425" v="112" actId="14100"/>
            <ac:spMkLst>
              <pc:docMk/>
              <pc:sldMasterMk cId="28694817" sldId="2147483648"/>
              <pc:sldLayoutMk cId="508811744" sldId="2147483711"/>
              <ac:spMk id="14" creationId="{DA91EE65-70EC-954D-8D0E-1437178B8DC1}"/>
            </ac:spMkLst>
          </pc:spChg>
          <pc:spChg chg="mod">
            <ac:chgData name="Carter Purcell" userId="61e6f6f7-4a60-471a-b9ee-b03042246b0e" providerId="ADAL" clId="{0751BBD7-A5CF-C545-899D-8062446361C5}" dt="2022-02-07T16:20:40.149" v="105" actId="20577"/>
            <ac:spMkLst>
              <pc:docMk/>
              <pc:sldMasterMk cId="28694817" sldId="2147483648"/>
              <pc:sldLayoutMk cId="508811744" sldId="2147483711"/>
              <ac:spMk id="16" creationId="{772BEA6D-544A-AE4C-A25C-F696D26EC39F}"/>
            </ac:spMkLst>
          </pc:spChg>
          <pc:spChg chg="add mod">
            <ac:chgData name="Carter Purcell" userId="61e6f6f7-4a60-471a-b9ee-b03042246b0e" providerId="ADAL" clId="{0751BBD7-A5CF-C545-899D-8062446361C5}" dt="2022-02-07T16:21:17.306" v="114" actId="1076"/>
            <ac:spMkLst>
              <pc:docMk/>
              <pc:sldMasterMk cId="28694817" sldId="2147483648"/>
              <pc:sldLayoutMk cId="508811744" sldId="2147483711"/>
              <ac:spMk id="18" creationId="{EC0663B4-7490-CB45-964D-3ED0CC18E3F0}"/>
            </ac:spMkLst>
          </pc:spChg>
          <pc:picChg chg="add mod">
            <ac:chgData name="Carter Purcell" userId="61e6f6f7-4a60-471a-b9ee-b03042246b0e" providerId="ADAL" clId="{0751BBD7-A5CF-C545-899D-8062446361C5}" dt="2022-02-07T16:20:44.475" v="106"/>
            <ac:picMkLst>
              <pc:docMk/>
              <pc:sldMasterMk cId="28694817" sldId="2147483648"/>
              <pc:sldLayoutMk cId="508811744" sldId="2147483711"/>
              <ac:picMk id="12" creationId="{8649B0FD-747B-F448-A5F2-DFBDC5B5F4E4}"/>
            </ac:picMkLst>
          </pc:picChg>
          <pc:picChg chg="add mod">
            <ac:chgData name="Carter Purcell" userId="61e6f6f7-4a60-471a-b9ee-b03042246b0e" providerId="ADAL" clId="{0751BBD7-A5CF-C545-899D-8062446361C5}" dt="2022-02-07T16:20:44.475" v="106"/>
            <ac:picMkLst>
              <pc:docMk/>
              <pc:sldMasterMk cId="28694817" sldId="2147483648"/>
              <pc:sldLayoutMk cId="508811744" sldId="2147483711"/>
              <ac:picMk id="15" creationId="{3D75B3B3-48B0-2D49-8E68-48B7F48048B7}"/>
            </ac:picMkLst>
          </pc:picChg>
        </pc:sldLayoutChg>
        <pc:sldLayoutChg chg="addSp delSp modSp mod">
          <pc:chgData name="Carter Purcell" userId="61e6f6f7-4a60-471a-b9ee-b03042246b0e" providerId="ADAL" clId="{0751BBD7-A5CF-C545-899D-8062446361C5}" dt="2022-02-07T16:26:09.002" v="191"/>
          <pc:sldLayoutMkLst>
            <pc:docMk/>
            <pc:sldMasterMk cId="28694817" sldId="2147483648"/>
            <pc:sldLayoutMk cId="4282334716" sldId="2147483712"/>
          </pc:sldLayoutMkLst>
          <pc:spChg chg="del">
            <ac:chgData name="Carter Purcell" userId="61e6f6f7-4a60-471a-b9ee-b03042246b0e" providerId="ADAL" clId="{0751BBD7-A5CF-C545-899D-8062446361C5}" dt="2022-02-07T16:24:28.787" v="160" actId="478"/>
            <ac:spMkLst>
              <pc:docMk/>
              <pc:sldMasterMk cId="28694817" sldId="2147483648"/>
              <pc:sldLayoutMk cId="4282334716" sldId="2147483712"/>
              <ac:spMk id="2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4:28.787" v="160" actId="478"/>
            <ac:spMkLst>
              <pc:docMk/>
              <pc:sldMasterMk cId="28694817" sldId="2147483648"/>
              <pc:sldLayoutMk cId="4282334716" sldId="2147483712"/>
              <ac:spMk id="3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6:08.363" v="190" actId="478"/>
            <ac:spMkLst>
              <pc:docMk/>
              <pc:sldMasterMk cId="28694817" sldId="2147483648"/>
              <pc:sldLayoutMk cId="4282334716" sldId="2147483712"/>
              <ac:spMk id="4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6:08.363" v="190" actId="478"/>
            <ac:spMkLst>
              <pc:docMk/>
              <pc:sldMasterMk cId="28694817" sldId="2147483648"/>
              <pc:sldLayoutMk cId="4282334716" sldId="2147483712"/>
              <ac:spMk id="5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6:08.363" v="190" actId="478"/>
            <ac:spMkLst>
              <pc:docMk/>
              <pc:sldMasterMk cId="28694817" sldId="2147483648"/>
              <pc:sldLayoutMk cId="4282334716" sldId="2147483712"/>
              <ac:spMk id="6" creationId="{00000000-0000-0000-0000-000000000000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7" creationId="{F9D38003-F3DD-AC43-A530-37A00BC96428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8" creationId="{B44B610A-0584-E34D-B125-25C4887E3A03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9" creationId="{DFC5E28D-C7A6-9544-BEE0-2A5F35AF30C3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10" creationId="{DF24B19C-F41C-EE44-86C0-672A75B1FC00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11" creationId="{D47900FF-B7A5-4642-B8E5-6482231FA4A3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12" creationId="{A011F9B2-E2DE-5145-B110-90F059ABAA87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16" creationId="{5680422E-67D0-C247-B09A-859486B7F79C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17" creationId="{97D632A2-B797-1742-952D-0F3A06F51765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18" creationId="{FEB193E6-D316-4C4B-8CA3-DF973E9FE0A9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19" creationId="{3A1306AB-3728-7D47-ABBE-2A92B1221569}"/>
            </ac:spMkLst>
          </pc:spChg>
          <pc:spChg chg="add mod">
            <ac:chgData name="Carter Purcell" userId="61e6f6f7-4a60-471a-b9ee-b03042246b0e" providerId="ADAL" clId="{0751BBD7-A5CF-C545-899D-8062446361C5}" dt="2022-02-07T16:26:09.002" v="191"/>
            <ac:spMkLst>
              <pc:docMk/>
              <pc:sldMasterMk cId="28694817" sldId="2147483648"/>
              <pc:sldLayoutMk cId="4282334716" sldId="2147483712"/>
              <ac:spMk id="20" creationId="{069B3F07-79BB-FE46-ACCA-00BC7DD5FD38}"/>
            </ac:spMkLst>
          </pc:spChg>
          <pc:grpChg chg="add mod">
            <ac:chgData name="Carter Purcell" userId="61e6f6f7-4a60-471a-b9ee-b03042246b0e" providerId="ADAL" clId="{0751BBD7-A5CF-C545-899D-8062446361C5}" dt="2022-02-07T16:26:09.002" v="191"/>
            <ac:grpSpMkLst>
              <pc:docMk/>
              <pc:sldMasterMk cId="28694817" sldId="2147483648"/>
              <pc:sldLayoutMk cId="4282334716" sldId="2147483712"/>
              <ac:grpSpMk id="13" creationId="{46BBAB63-98F1-9F4E-9670-704C0EBF4F0F}"/>
            </ac:grpSpMkLst>
          </pc:grpChg>
          <pc:cxnChg chg="mod">
            <ac:chgData name="Carter Purcell" userId="61e6f6f7-4a60-471a-b9ee-b03042246b0e" providerId="ADAL" clId="{0751BBD7-A5CF-C545-899D-8062446361C5}" dt="2022-02-07T16:26:09.002" v="191"/>
            <ac:cxnSpMkLst>
              <pc:docMk/>
              <pc:sldMasterMk cId="28694817" sldId="2147483648"/>
              <pc:sldLayoutMk cId="4282334716" sldId="2147483712"/>
              <ac:cxnSpMk id="14" creationId="{68BD2181-A123-8141-8BCA-B1D9398BA8CD}"/>
            </ac:cxnSpMkLst>
          </pc:cxnChg>
          <pc:cxnChg chg="mod">
            <ac:chgData name="Carter Purcell" userId="61e6f6f7-4a60-471a-b9ee-b03042246b0e" providerId="ADAL" clId="{0751BBD7-A5CF-C545-899D-8062446361C5}" dt="2022-02-07T16:26:09.002" v="191"/>
            <ac:cxnSpMkLst>
              <pc:docMk/>
              <pc:sldMasterMk cId="28694817" sldId="2147483648"/>
              <pc:sldLayoutMk cId="4282334716" sldId="2147483712"/>
              <ac:cxnSpMk id="15" creationId="{F5209E5B-9CA8-7D4B-AC06-36C30E4736C1}"/>
            </ac:cxnSpMkLst>
          </pc:cxnChg>
        </pc:sldLayoutChg>
        <pc:sldLayoutChg chg="addSp delSp modSp mod ord">
          <pc:chgData name="Carter Purcell" userId="61e6f6f7-4a60-471a-b9ee-b03042246b0e" providerId="ADAL" clId="{0751BBD7-A5CF-C545-899D-8062446361C5}" dt="2022-02-07T16:25:46.118" v="183" actId="478"/>
          <pc:sldLayoutMkLst>
            <pc:docMk/>
            <pc:sldMasterMk cId="28694817" sldId="2147483648"/>
            <pc:sldLayoutMk cId="3533835531" sldId="2147483713"/>
          </pc:sldLayoutMkLst>
          <pc:spChg chg="del">
            <ac:chgData name="Carter Purcell" userId="61e6f6f7-4a60-471a-b9ee-b03042246b0e" providerId="ADAL" clId="{0751BBD7-A5CF-C545-899D-8062446361C5}" dt="2022-02-07T16:23:29.140" v="147" actId="478"/>
            <ac:spMkLst>
              <pc:docMk/>
              <pc:sldMasterMk cId="28694817" sldId="2147483648"/>
              <pc:sldLayoutMk cId="3533835531" sldId="2147483713"/>
              <ac:spMk id="2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3:29.140" v="147" actId="478"/>
            <ac:spMkLst>
              <pc:docMk/>
              <pc:sldMasterMk cId="28694817" sldId="2147483648"/>
              <pc:sldLayoutMk cId="3533835531" sldId="2147483713"/>
              <ac:spMk id="3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3:31.995" v="148" actId="478"/>
            <ac:spMkLst>
              <pc:docMk/>
              <pc:sldMasterMk cId="28694817" sldId="2147483648"/>
              <pc:sldLayoutMk cId="3533835531" sldId="2147483713"/>
              <ac:spMk id="4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3:31.995" v="148" actId="478"/>
            <ac:spMkLst>
              <pc:docMk/>
              <pc:sldMasterMk cId="28694817" sldId="2147483648"/>
              <pc:sldLayoutMk cId="3533835531" sldId="2147483713"/>
              <ac:spMk id="5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3:31.995" v="148" actId="478"/>
            <ac:spMkLst>
              <pc:docMk/>
              <pc:sldMasterMk cId="28694817" sldId="2147483648"/>
              <pc:sldLayoutMk cId="3533835531" sldId="2147483713"/>
              <ac:spMk id="6" creationId="{00000000-0000-0000-0000-000000000000}"/>
            </ac:spMkLst>
          </pc:spChg>
          <pc:spChg chg="del">
            <ac:chgData name="Carter Purcell" userId="61e6f6f7-4a60-471a-b9ee-b03042246b0e" providerId="ADAL" clId="{0751BBD7-A5CF-C545-899D-8062446361C5}" dt="2022-02-07T16:23:29.140" v="147" actId="478"/>
            <ac:spMkLst>
              <pc:docMk/>
              <pc:sldMasterMk cId="28694817" sldId="2147483648"/>
              <pc:sldLayoutMk cId="3533835531" sldId="2147483713"/>
              <ac:spMk id="9" creationId="{00000000-0000-0000-0000-000000000000}"/>
            </ac:spMkLst>
          </pc:spChg>
          <pc:spChg chg="add del mod">
            <ac:chgData name="Carter Purcell" userId="61e6f6f7-4a60-471a-b9ee-b03042246b0e" providerId="ADAL" clId="{0751BBD7-A5CF-C545-899D-8062446361C5}" dt="2022-02-07T16:25:46.118" v="183" actId="478"/>
            <ac:spMkLst>
              <pc:docMk/>
              <pc:sldMasterMk cId="28694817" sldId="2147483648"/>
              <pc:sldLayoutMk cId="3533835531" sldId="2147483713"/>
              <ac:spMk id="10" creationId="{A4113FF7-BFD9-5E47-869D-7410F630F527}"/>
            </ac:spMkLst>
          </pc:spChg>
          <pc:spChg chg="add mod">
            <ac:chgData name="Carter Purcell" userId="61e6f6f7-4a60-471a-b9ee-b03042246b0e" providerId="ADAL" clId="{0751BBD7-A5CF-C545-899D-8062446361C5}" dt="2022-02-07T16:23:44.771" v="149"/>
            <ac:spMkLst>
              <pc:docMk/>
              <pc:sldMasterMk cId="28694817" sldId="2147483648"/>
              <pc:sldLayoutMk cId="3533835531" sldId="2147483713"/>
              <ac:spMk id="11" creationId="{23871D75-2E48-4A4E-BC93-55D41664CD24}"/>
            </ac:spMkLst>
          </pc:spChg>
          <pc:spChg chg="add mod">
            <ac:chgData name="Carter Purcell" userId="61e6f6f7-4a60-471a-b9ee-b03042246b0e" providerId="ADAL" clId="{0751BBD7-A5CF-C545-899D-8062446361C5}" dt="2022-02-07T16:23:44.771" v="149"/>
            <ac:spMkLst>
              <pc:docMk/>
              <pc:sldMasterMk cId="28694817" sldId="2147483648"/>
              <pc:sldLayoutMk cId="3533835531" sldId="2147483713"/>
              <ac:spMk id="12" creationId="{E0B42BA6-847B-0C4D-87BE-F139A48C8562}"/>
            </ac:spMkLst>
          </pc:spChg>
          <pc:spChg chg="add mod">
            <ac:chgData name="Carter Purcell" userId="61e6f6f7-4a60-471a-b9ee-b03042246b0e" providerId="ADAL" clId="{0751BBD7-A5CF-C545-899D-8062446361C5}" dt="2022-02-07T16:23:44.771" v="149"/>
            <ac:spMkLst>
              <pc:docMk/>
              <pc:sldMasterMk cId="28694817" sldId="2147483648"/>
              <pc:sldLayoutMk cId="3533835531" sldId="2147483713"/>
              <ac:spMk id="13" creationId="{20967405-DF86-0F4C-A4A7-506C43FCBF5D}"/>
            </ac:spMkLst>
          </pc:spChg>
          <pc:spChg chg="add mod">
            <ac:chgData name="Carter Purcell" userId="61e6f6f7-4a60-471a-b9ee-b03042246b0e" providerId="ADAL" clId="{0751BBD7-A5CF-C545-899D-8062446361C5}" dt="2022-02-07T16:23:44.771" v="149"/>
            <ac:spMkLst>
              <pc:docMk/>
              <pc:sldMasterMk cId="28694817" sldId="2147483648"/>
              <pc:sldLayoutMk cId="3533835531" sldId="2147483713"/>
              <ac:spMk id="14" creationId="{6B00DA54-E3F7-AC45-89C6-CEECE1443C5D}"/>
            </ac:spMkLst>
          </pc:spChg>
          <pc:spChg chg="add del mod">
            <ac:chgData name="Carter Purcell" userId="61e6f6f7-4a60-471a-b9ee-b03042246b0e" providerId="ADAL" clId="{0751BBD7-A5CF-C545-899D-8062446361C5}" dt="2022-02-07T16:25:45.583" v="182" actId="478"/>
            <ac:spMkLst>
              <pc:docMk/>
              <pc:sldMasterMk cId="28694817" sldId="2147483648"/>
              <pc:sldLayoutMk cId="3533835531" sldId="2147483713"/>
              <ac:spMk id="15" creationId="{FE04BE96-6868-D442-A7F1-1098ACC5EC87}"/>
            </ac:spMkLst>
          </pc:spChg>
          <pc:picChg chg="del mod">
            <ac:chgData name="Carter Purcell" userId="61e6f6f7-4a60-471a-b9ee-b03042246b0e" providerId="ADAL" clId="{0751BBD7-A5CF-C545-899D-8062446361C5}" dt="2022-02-07T16:23:25.550" v="146" actId="478"/>
            <ac:picMkLst>
              <pc:docMk/>
              <pc:sldMasterMk cId="28694817" sldId="2147483648"/>
              <pc:sldLayoutMk cId="3533835531" sldId="2147483713"/>
              <ac:picMk id="7" creationId="{00000000-0000-0000-0000-000000000000}"/>
            </ac:picMkLst>
          </pc:picChg>
        </pc:sldLayoutChg>
        <pc:sldLayoutChg chg="addSp delSp modSp mod">
          <pc:chgData name="Carter Purcell" userId="61e6f6f7-4a60-471a-b9ee-b03042246b0e" providerId="ADAL" clId="{0751BBD7-A5CF-C545-899D-8062446361C5}" dt="2022-02-07T16:26:29.066" v="196"/>
          <pc:sldLayoutMkLst>
            <pc:docMk/>
            <pc:sldMasterMk cId="28694817" sldId="2147483648"/>
            <pc:sldLayoutMk cId="1408399153" sldId="2147483714"/>
          </pc:sldLayoutMkLst>
          <pc:spChg chg="del">
            <ac:chgData name="Carter Purcell" userId="61e6f6f7-4a60-471a-b9ee-b03042246b0e" providerId="ADAL" clId="{0751BBD7-A5CF-C545-899D-8062446361C5}" dt="2022-02-07T16:26:19.871" v="193" actId="478"/>
            <ac:spMkLst>
              <pc:docMk/>
              <pc:sldMasterMk cId="28694817" sldId="2147483648"/>
              <pc:sldLayoutMk cId="1408399153" sldId="2147483714"/>
              <ac:spMk id="2" creationId="{FE316B80-6E07-9548-AA13-3860B19FC69E}"/>
            </ac:spMkLst>
          </pc:spChg>
          <pc:spChg chg="del">
            <ac:chgData name="Carter Purcell" userId="61e6f6f7-4a60-471a-b9ee-b03042246b0e" providerId="ADAL" clId="{0751BBD7-A5CF-C545-899D-8062446361C5}" dt="2022-02-07T16:26:19.871" v="193" actId="478"/>
            <ac:spMkLst>
              <pc:docMk/>
              <pc:sldMasterMk cId="28694817" sldId="2147483648"/>
              <pc:sldLayoutMk cId="1408399153" sldId="2147483714"/>
              <ac:spMk id="3" creationId="{20D51070-6531-B14F-95A6-13C7F1F2FB36}"/>
            </ac:spMkLst>
          </pc:spChg>
          <pc:spChg chg="del">
            <ac:chgData name="Carter Purcell" userId="61e6f6f7-4a60-471a-b9ee-b03042246b0e" providerId="ADAL" clId="{0751BBD7-A5CF-C545-899D-8062446361C5}" dt="2022-02-07T16:26:19.871" v="193" actId="478"/>
            <ac:spMkLst>
              <pc:docMk/>
              <pc:sldMasterMk cId="28694817" sldId="2147483648"/>
              <pc:sldLayoutMk cId="1408399153" sldId="2147483714"/>
              <ac:spMk id="4" creationId="{833A89D3-CD8D-F143-A292-2AFB88F5A687}"/>
            </ac:spMkLst>
          </pc:spChg>
          <pc:spChg chg="add del mod">
            <ac:chgData name="Carter Purcell" userId="61e6f6f7-4a60-471a-b9ee-b03042246b0e" providerId="ADAL" clId="{0751BBD7-A5CF-C545-899D-8062446361C5}" dt="2022-02-07T16:26:23.841" v="195"/>
            <ac:spMkLst>
              <pc:docMk/>
              <pc:sldMasterMk cId="28694817" sldId="2147483648"/>
              <pc:sldLayoutMk cId="1408399153" sldId="2147483714"/>
              <ac:spMk id="5" creationId="{225A992F-6A4A-084C-99D3-110D4661902F}"/>
            </ac:spMkLst>
          </pc:spChg>
          <pc:spChg chg="add del mod">
            <ac:chgData name="Carter Purcell" userId="61e6f6f7-4a60-471a-b9ee-b03042246b0e" providerId="ADAL" clId="{0751BBD7-A5CF-C545-899D-8062446361C5}" dt="2022-02-07T16:26:23.841" v="195"/>
            <ac:spMkLst>
              <pc:docMk/>
              <pc:sldMasterMk cId="28694817" sldId="2147483648"/>
              <pc:sldLayoutMk cId="1408399153" sldId="2147483714"/>
              <ac:spMk id="6" creationId="{D0CBE5BE-213B-6B49-A7D2-EC441302EB60}"/>
            </ac:spMkLst>
          </pc:spChg>
          <pc:spChg chg="add del mod">
            <ac:chgData name="Carter Purcell" userId="61e6f6f7-4a60-471a-b9ee-b03042246b0e" providerId="ADAL" clId="{0751BBD7-A5CF-C545-899D-8062446361C5}" dt="2022-02-07T16:26:23.841" v="195"/>
            <ac:spMkLst>
              <pc:docMk/>
              <pc:sldMasterMk cId="28694817" sldId="2147483648"/>
              <pc:sldLayoutMk cId="1408399153" sldId="2147483714"/>
              <ac:spMk id="7" creationId="{0569F81F-D095-7546-BF21-F22630ABEBCC}"/>
            </ac:spMkLst>
          </pc:spChg>
          <pc:spChg chg="add mod">
            <ac:chgData name="Carter Purcell" userId="61e6f6f7-4a60-471a-b9ee-b03042246b0e" providerId="ADAL" clId="{0751BBD7-A5CF-C545-899D-8062446361C5}" dt="2022-02-07T16:26:29.066" v="196"/>
            <ac:spMkLst>
              <pc:docMk/>
              <pc:sldMasterMk cId="28694817" sldId="2147483648"/>
              <pc:sldLayoutMk cId="1408399153" sldId="2147483714"/>
              <ac:spMk id="8" creationId="{86C44A5B-8794-1C45-A2B4-5EF54360BBB9}"/>
            </ac:spMkLst>
          </pc:spChg>
          <pc:spChg chg="add mod">
            <ac:chgData name="Carter Purcell" userId="61e6f6f7-4a60-471a-b9ee-b03042246b0e" providerId="ADAL" clId="{0751BBD7-A5CF-C545-899D-8062446361C5}" dt="2022-02-07T16:26:29.066" v="196"/>
            <ac:spMkLst>
              <pc:docMk/>
              <pc:sldMasterMk cId="28694817" sldId="2147483648"/>
              <pc:sldLayoutMk cId="1408399153" sldId="2147483714"/>
              <ac:spMk id="9" creationId="{3E007A27-60F4-9C4A-A1AF-94B5B8A134D4}"/>
            </ac:spMkLst>
          </pc:spChg>
          <pc:spChg chg="add mod">
            <ac:chgData name="Carter Purcell" userId="61e6f6f7-4a60-471a-b9ee-b03042246b0e" providerId="ADAL" clId="{0751BBD7-A5CF-C545-899D-8062446361C5}" dt="2022-02-07T16:26:29.066" v="196"/>
            <ac:spMkLst>
              <pc:docMk/>
              <pc:sldMasterMk cId="28694817" sldId="2147483648"/>
              <pc:sldLayoutMk cId="1408399153" sldId="2147483714"/>
              <ac:spMk id="10" creationId="{FA65B506-831F-A244-ADA5-FF8D00F04376}"/>
            </ac:spMkLst>
          </pc:spChg>
          <pc:spChg chg="add mod">
            <ac:chgData name="Carter Purcell" userId="61e6f6f7-4a60-471a-b9ee-b03042246b0e" providerId="ADAL" clId="{0751BBD7-A5CF-C545-899D-8062446361C5}" dt="2022-02-07T16:26:29.066" v="196"/>
            <ac:spMkLst>
              <pc:docMk/>
              <pc:sldMasterMk cId="28694817" sldId="2147483648"/>
              <pc:sldLayoutMk cId="1408399153" sldId="2147483714"/>
              <ac:spMk id="11" creationId="{2D483D48-B60B-CC4C-8EDE-723764AED8C7}"/>
            </ac:spMkLst>
          </pc:spChg>
          <pc:spChg chg="add mod">
            <ac:chgData name="Carter Purcell" userId="61e6f6f7-4a60-471a-b9ee-b03042246b0e" providerId="ADAL" clId="{0751BBD7-A5CF-C545-899D-8062446361C5}" dt="2022-02-07T16:26:29.066" v="196"/>
            <ac:spMkLst>
              <pc:docMk/>
              <pc:sldMasterMk cId="28694817" sldId="2147483648"/>
              <pc:sldLayoutMk cId="1408399153" sldId="2147483714"/>
              <ac:spMk id="12" creationId="{CBAB9A78-6F9D-C543-8BFD-546A6C162020}"/>
            </ac:spMkLst>
          </pc:spChg>
          <pc:spChg chg="add mod">
            <ac:chgData name="Carter Purcell" userId="61e6f6f7-4a60-471a-b9ee-b03042246b0e" providerId="ADAL" clId="{0751BBD7-A5CF-C545-899D-8062446361C5}" dt="2022-02-07T16:26:29.066" v="196"/>
            <ac:spMkLst>
              <pc:docMk/>
              <pc:sldMasterMk cId="28694817" sldId="2147483648"/>
              <pc:sldLayoutMk cId="1408399153" sldId="2147483714"/>
              <ac:spMk id="13" creationId="{4C9BA004-532A-C444-80AE-15B35946029F}"/>
            </ac:spMkLst>
          </pc:spChg>
          <pc:spChg chg="add mod">
            <ac:chgData name="Carter Purcell" userId="61e6f6f7-4a60-471a-b9ee-b03042246b0e" providerId="ADAL" clId="{0751BBD7-A5CF-C545-899D-8062446361C5}" dt="2022-02-07T16:26:29.066" v="196"/>
            <ac:spMkLst>
              <pc:docMk/>
              <pc:sldMasterMk cId="28694817" sldId="2147483648"/>
              <pc:sldLayoutMk cId="1408399153" sldId="2147483714"/>
              <ac:spMk id="14" creationId="{ED26ED7B-24C6-CC4B-BEAA-79AA0653469B}"/>
            </ac:spMkLst>
          </pc:spChg>
          <pc:spChg chg="add mod">
            <ac:chgData name="Carter Purcell" userId="61e6f6f7-4a60-471a-b9ee-b03042246b0e" providerId="ADAL" clId="{0751BBD7-A5CF-C545-899D-8062446361C5}" dt="2022-02-07T16:26:29.066" v="196"/>
            <ac:spMkLst>
              <pc:docMk/>
              <pc:sldMasterMk cId="28694817" sldId="2147483648"/>
              <pc:sldLayoutMk cId="1408399153" sldId="2147483714"/>
              <ac:spMk id="15" creationId="{883A5BCC-E6E1-114A-9797-D10008CC9C68}"/>
            </ac:spMkLst>
          </pc:spChg>
        </pc:sldLayoutChg>
      </pc:sldMasterChg>
    </pc:docChg>
  </pc:docChgLst>
  <pc:docChgLst>
    <pc:chgData name="Carter Purcell" userId="61e6f6f7-4a60-471a-b9ee-b03042246b0e" providerId="ADAL" clId="{8DF63D8A-E785-DB41-ABD1-5AFAA281492C}"/>
    <pc:docChg chg="undo custSel addSld delSld modSld sldOrd modSection">
      <pc:chgData name="Carter Purcell" userId="61e6f6f7-4a60-471a-b9ee-b03042246b0e" providerId="ADAL" clId="{8DF63D8A-E785-DB41-ABD1-5AFAA281492C}" dt="2022-03-03T17:32:59.841" v="73" actId="478"/>
      <pc:docMkLst>
        <pc:docMk/>
      </pc:docMkLst>
      <pc:sldChg chg="modSp del mod">
        <pc:chgData name="Carter Purcell" userId="61e6f6f7-4a60-471a-b9ee-b03042246b0e" providerId="ADAL" clId="{8DF63D8A-E785-DB41-ABD1-5AFAA281492C}" dt="2022-03-03T17:31:06.524" v="14" actId="2696"/>
        <pc:sldMkLst>
          <pc:docMk/>
          <pc:sldMk cId="2182383203" sldId="256"/>
        </pc:sldMkLst>
        <pc:spChg chg="mod">
          <ac:chgData name="Carter Purcell" userId="61e6f6f7-4a60-471a-b9ee-b03042246b0e" providerId="ADAL" clId="{8DF63D8A-E785-DB41-ABD1-5AFAA281492C}" dt="2022-02-07T16:27:43.329" v="5" actId="27636"/>
          <ac:spMkLst>
            <pc:docMk/>
            <pc:sldMk cId="2182383203" sldId="256"/>
            <ac:spMk id="3" creationId="{00000000-0000-0000-0000-000000000000}"/>
          </ac:spMkLst>
        </pc:spChg>
      </pc:sldChg>
      <pc:sldChg chg="add del">
        <pc:chgData name="Carter Purcell" userId="61e6f6f7-4a60-471a-b9ee-b03042246b0e" providerId="ADAL" clId="{8DF63D8A-E785-DB41-ABD1-5AFAA281492C}" dt="2022-03-03T17:30:56.628" v="12"/>
        <pc:sldMkLst>
          <pc:docMk/>
          <pc:sldMk cId="3302653233" sldId="469"/>
        </pc:sldMkLst>
      </pc:sldChg>
      <pc:sldChg chg="modNotesTx">
        <pc:chgData name="Carter Purcell" userId="61e6f6f7-4a60-471a-b9ee-b03042246b0e" providerId="ADAL" clId="{8DF63D8A-E785-DB41-ABD1-5AFAA281492C}" dt="2022-02-07T16:27:57.254" v="6" actId="20577"/>
        <pc:sldMkLst>
          <pc:docMk/>
          <pc:sldMk cId="2825319169" sldId="1647"/>
        </pc:sldMkLst>
      </pc:sldChg>
      <pc:sldChg chg="modSp mod">
        <pc:chgData name="Carter Purcell" userId="61e6f6f7-4a60-471a-b9ee-b03042246b0e" providerId="ADAL" clId="{8DF63D8A-E785-DB41-ABD1-5AFAA281492C}" dt="2022-03-03T17:31:36.061" v="40" actId="1076"/>
        <pc:sldMkLst>
          <pc:docMk/>
          <pc:sldMk cId="463217780" sldId="1728"/>
        </pc:sldMkLst>
        <pc:spChg chg="mod">
          <ac:chgData name="Carter Purcell" userId="61e6f6f7-4a60-471a-b9ee-b03042246b0e" providerId="ADAL" clId="{8DF63D8A-E785-DB41-ABD1-5AFAA281492C}" dt="2022-03-03T17:31:36.061" v="40" actId="1076"/>
          <ac:spMkLst>
            <pc:docMk/>
            <pc:sldMk cId="463217780" sldId="1728"/>
            <ac:spMk id="2" creationId="{E2890214-E860-8B49-9B49-5CC8ECF5FBDF}"/>
          </ac:spMkLst>
        </pc:spChg>
      </pc:sldChg>
      <pc:sldChg chg="modSp mod">
        <pc:chgData name="Carter Purcell" userId="61e6f6f7-4a60-471a-b9ee-b03042246b0e" providerId="ADAL" clId="{8DF63D8A-E785-DB41-ABD1-5AFAA281492C}" dt="2022-03-03T17:31:48.678" v="67" actId="20577"/>
        <pc:sldMkLst>
          <pc:docMk/>
          <pc:sldMk cId="3742586714" sldId="1729"/>
        </pc:sldMkLst>
        <pc:spChg chg="mod">
          <ac:chgData name="Carter Purcell" userId="61e6f6f7-4a60-471a-b9ee-b03042246b0e" providerId="ADAL" clId="{8DF63D8A-E785-DB41-ABD1-5AFAA281492C}" dt="2022-03-03T17:31:48.678" v="67" actId="20577"/>
          <ac:spMkLst>
            <pc:docMk/>
            <pc:sldMk cId="3742586714" sldId="1729"/>
            <ac:spMk id="14" creationId="{EC98ED03-5FE5-FA41-AD6B-65BAC8215091}"/>
          </ac:spMkLst>
        </pc:spChg>
      </pc:sldChg>
      <pc:sldChg chg="del">
        <pc:chgData name="Carter Purcell" userId="61e6f6f7-4a60-471a-b9ee-b03042246b0e" providerId="ADAL" clId="{8DF63D8A-E785-DB41-ABD1-5AFAA281492C}" dt="2022-03-03T17:32:39.267" v="69" actId="2696"/>
        <pc:sldMkLst>
          <pc:docMk/>
          <pc:sldMk cId="2267043724" sldId="1732"/>
        </pc:sldMkLst>
      </pc:sldChg>
      <pc:sldChg chg="del">
        <pc:chgData name="Carter Purcell" userId="61e6f6f7-4a60-471a-b9ee-b03042246b0e" providerId="ADAL" clId="{8DF63D8A-E785-DB41-ABD1-5AFAA281492C}" dt="2022-03-03T17:32:49.999" v="71" actId="2696"/>
        <pc:sldMkLst>
          <pc:docMk/>
          <pc:sldMk cId="1047445289" sldId="1738"/>
        </pc:sldMkLst>
      </pc:sldChg>
      <pc:sldChg chg="modNotesTx">
        <pc:chgData name="Carter Purcell" userId="61e6f6f7-4a60-471a-b9ee-b03042246b0e" providerId="ADAL" clId="{8DF63D8A-E785-DB41-ABD1-5AFAA281492C}" dt="2022-02-07T16:28:01.509" v="7" actId="20577"/>
        <pc:sldMkLst>
          <pc:docMk/>
          <pc:sldMk cId="1236762538" sldId="1740"/>
        </pc:sldMkLst>
      </pc:sldChg>
      <pc:sldChg chg="addSp delSp modSp mod chgLayout">
        <pc:chgData name="Carter Purcell" userId="61e6f6f7-4a60-471a-b9ee-b03042246b0e" providerId="ADAL" clId="{8DF63D8A-E785-DB41-ABD1-5AFAA281492C}" dt="2022-03-03T17:31:20.326" v="20" actId="700"/>
        <pc:sldMkLst>
          <pc:docMk/>
          <pc:sldMk cId="406064611" sldId="1751"/>
        </pc:sldMkLst>
        <pc:spChg chg="add del mod ord">
          <ac:chgData name="Carter Purcell" userId="61e6f6f7-4a60-471a-b9ee-b03042246b0e" providerId="ADAL" clId="{8DF63D8A-E785-DB41-ABD1-5AFAA281492C}" dt="2022-03-03T17:31:20.326" v="20" actId="700"/>
          <ac:spMkLst>
            <pc:docMk/>
            <pc:sldMk cId="406064611" sldId="1751"/>
            <ac:spMk id="5" creationId="{7189013C-15CF-2B4A-95D3-CE714F18623D}"/>
          </ac:spMkLst>
        </pc:spChg>
        <pc:spChg chg="add del mod ord">
          <ac:chgData name="Carter Purcell" userId="61e6f6f7-4a60-471a-b9ee-b03042246b0e" providerId="ADAL" clId="{8DF63D8A-E785-DB41-ABD1-5AFAA281492C}" dt="2022-03-03T17:31:20.326" v="20" actId="700"/>
          <ac:spMkLst>
            <pc:docMk/>
            <pc:sldMk cId="406064611" sldId="1751"/>
            <ac:spMk id="77" creationId="{940D488D-AE1D-A04F-945A-F73553FB42E1}"/>
          </ac:spMkLst>
        </pc:spChg>
        <pc:spChg chg="add del mod ord">
          <ac:chgData name="Carter Purcell" userId="61e6f6f7-4a60-471a-b9ee-b03042246b0e" providerId="ADAL" clId="{8DF63D8A-E785-DB41-ABD1-5AFAA281492C}" dt="2022-03-03T17:31:20.326" v="20" actId="700"/>
          <ac:spMkLst>
            <pc:docMk/>
            <pc:sldMk cId="406064611" sldId="1751"/>
            <ac:spMk id="89" creationId="{0FE7AE18-FCB7-9344-BA9E-39A4F6422B4F}"/>
          </ac:spMkLst>
        </pc:spChg>
      </pc:sldChg>
      <pc:sldChg chg="addSp delSp modSp mod">
        <pc:chgData name="Carter Purcell" userId="61e6f6f7-4a60-471a-b9ee-b03042246b0e" providerId="ADAL" clId="{8DF63D8A-E785-DB41-ABD1-5AFAA281492C}" dt="2022-02-17T14:29:44.109" v="10"/>
        <pc:sldMkLst>
          <pc:docMk/>
          <pc:sldMk cId="726634911" sldId="1752"/>
        </pc:sldMkLst>
        <pc:spChg chg="add del mod">
          <ac:chgData name="Carter Purcell" userId="61e6f6f7-4a60-471a-b9ee-b03042246b0e" providerId="ADAL" clId="{8DF63D8A-E785-DB41-ABD1-5AFAA281492C}" dt="2022-02-17T14:29:44.109" v="10"/>
          <ac:spMkLst>
            <pc:docMk/>
            <pc:sldMk cId="726634911" sldId="1752"/>
            <ac:spMk id="2" creationId="{D73125FD-96E0-E74C-87CE-86DB7F32A12C}"/>
          </ac:spMkLst>
        </pc:spChg>
      </pc:sldChg>
      <pc:sldChg chg="modSp add mod">
        <pc:chgData name="Carter Purcell" userId="61e6f6f7-4a60-471a-b9ee-b03042246b0e" providerId="ADAL" clId="{8DF63D8A-E785-DB41-ABD1-5AFAA281492C}" dt="2022-03-03T17:31:08.845" v="18" actId="20577"/>
        <pc:sldMkLst>
          <pc:docMk/>
          <pc:sldMk cId="1864698741" sldId="1753"/>
        </pc:sldMkLst>
        <pc:spChg chg="mod">
          <ac:chgData name="Carter Purcell" userId="61e6f6f7-4a60-471a-b9ee-b03042246b0e" providerId="ADAL" clId="{8DF63D8A-E785-DB41-ABD1-5AFAA281492C}" dt="2022-03-03T17:31:08.845" v="18" actId="20577"/>
          <ac:spMkLst>
            <pc:docMk/>
            <pc:sldMk cId="1864698741" sldId="1753"/>
            <ac:spMk id="6" creationId="{00000000-0000-0000-0000-000000000000}"/>
          </ac:spMkLst>
        </pc:spChg>
      </pc:sldChg>
      <pc:sldChg chg="add del">
        <pc:chgData name="Carter Purcell" userId="61e6f6f7-4a60-471a-b9ee-b03042246b0e" providerId="ADAL" clId="{8DF63D8A-E785-DB41-ABD1-5AFAA281492C}" dt="2022-03-03T17:30:56.628" v="12"/>
        <pc:sldMkLst>
          <pc:docMk/>
          <pc:sldMk cId="2397721161" sldId="1753"/>
        </pc:sldMkLst>
      </pc:sldChg>
      <pc:sldChg chg="add del">
        <pc:chgData name="Carter Purcell" userId="61e6f6f7-4a60-471a-b9ee-b03042246b0e" providerId="ADAL" clId="{8DF63D8A-E785-DB41-ABD1-5AFAA281492C}" dt="2022-03-03T17:30:56.628" v="12"/>
        <pc:sldMkLst>
          <pc:docMk/>
          <pc:sldMk cId="1676235908" sldId="1754"/>
        </pc:sldMkLst>
      </pc:sldChg>
      <pc:sldChg chg="add del">
        <pc:chgData name="Carter Purcell" userId="61e6f6f7-4a60-471a-b9ee-b03042246b0e" providerId="ADAL" clId="{8DF63D8A-E785-DB41-ABD1-5AFAA281492C}" dt="2022-03-03T17:30:56.628" v="12"/>
        <pc:sldMkLst>
          <pc:docMk/>
          <pc:sldMk cId="3039916440" sldId="1755"/>
        </pc:sldMkLst>
      </pc:sldChg>
      <pc:sldChg chg="modSp add">
        <pc:chgData name="Carter Purcell" userId="61e6f6f7-4a60-471a-b9ee-b03042246b0e" providerId="ADAL" clId="{8DF63D8A-E785-DB41-ABD1-5AFAA281492C}" dt="2022-03-03T17:32:37.722" v="68"/>
        <pc:sldMkLst>
          <pc:docMk/>
          <pc:sldMk cId="2914779773" sldId="1770"/>
        </pc:sldMkLst>
        <pc:spChg chg="mod">
          <ac:chgData name="Carter Purcell" userId="61e6f6f7-4a60-471a-b9ee-b03042246b0e" providerId="ADAL" clId="{8DF63D8A-E785-DB41-ABD1-5AFAA281492C}" dt="2022-03-03T17:32:37.722" v="68"/>
          <ac:spMkLst>
            <pc:docMk/>
            <pc:sldMk cId="2914779773" sldId="1770"/>
            <ac:spMk id="23" creationId="{4797626E-7A5A-D444-817C-C7DE6883B2B1}"/>
          </ac:spMkLst>
        </pc:spChg>
      </pc:sldChg>
      <pc:sldChg chg="delSp modSp add mod ord">
        <pc:chgData name="Carter Purcell" userId="61e6f6f7-4a60-471a-b9ee-b03042246b0e" providerId="ADAL" clId="{8DF63D8A-E785-DB41-ABD1-5AFAA281492C}" dt="2022-03-03T17:32:59.841" v="73" actId="478"/>
        <pc:sldMkLst>
          <pc:docMk/>
          <pc:sldMk cId="1069219010" sldId="1772"/>
        </pc:sldMkLst>
        <pc:spChg chg="del mod">
          <ac:chgData name="Carter Purcell" userId="61e6f6f7-4a60-471a-b9ee-b03042246b0e" providerId="ADAL" clId="{8DF63D8A-E785-DB41-ABD1-5AFAA281492C}" dt="2022-03-03T17:32:59.841" v="73" actId="478"/>
          <ac:spMkLst>
            <pc:docMk/>
            <pc:sldMk cId="1069219010" sldId="1772"/>
            <ac:spMk id="1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37FC8-E76D-40ED-8343-121B18904779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08217-5F07-4CB7-B661-209B16FB5F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08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876C9-44B5-D749-93C1-FC593563CF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85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876C9-44B5-D749-93C1-FC593563CFA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09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B8F1-977D-41B3-8BD8-7C0647F41E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0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dirty="0" err="1"/>
              <a:t>Fieldprint</a:t>
            </a:r>
            <a:r>
              <a:rPr lang="en-US" dirty="0"/>
              <a:t> Platform benefits the entire agricultural value chain, from the farm gate to the retail and restaurant counter.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08217-5F07-4CB7-B661-209B16FB5F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1328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B8F1-977D-41B3-8BD8-7C0647F41E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7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currently support more than 70 active projects across the U.S., each one of which is harnessing our science-based tools and committed partners to drive change for farmers in their region.</a:t>
            </a:r>
          </a:p>
          <a:p>
            <a:endParaRPr lang="en-US" dirty="0"/>
          </a:p>
          <a:p>
            <a:r>
              <a:rPr lang="en-US" dirty="0"/>
              <a:t>And we’re especially proud of the green pins you see on the map – which represent those projects that are committed to providing financial and technical assistance to farmers.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D876C9-44B5-D749-93C1-FC593563CFAE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025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B8F1-977D-41B3-8BD8-7C0647F41E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22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57236F-C5A1-8149-9E04-2A0CE48D79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4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A2B8F1-977D-41B3-8BD8-7C0647F41E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34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113FF7-BFD9-5E47-869D-7410F630F527}"/>
              </a:ext>
            </a:extLst>
          </p:cNvPr>
          <p:cNvSpPr/>
          <p:nvPr userDrawn="1"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23871D75-2E48-4A4E-BC93-55D41664CD24}"/>
              </a:ext>
            </a:extLst>
          </p:cNvPr>
          <p:cNvSpPr txBox="1">
            <a:spLocks/>
          </p:cNvSpPr>
          <p:nvPr userDrawn="1"/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‹#›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0B42BA6-847B-0C4D-87BE-F139A48C8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22" y="2236763"/>
            <a:ext cx="11038478" cy="3798691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lnSpc>
                <a:spcPct val="100000"/>
              </a:lnSpc>
              <a:defRPr>
                <a:solidFill>
                  <a:schemeClr val="bg2">
                    <a:lumMod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0967405-DF86-0F4C-A4A7-506C43FCB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922" y="1355555"/>
            <a:ext cx="10972800" cy="652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rgbClr val="F15A29"/>
                </a:solidFill>
              </a:defRPr>
            </a:lvl2pPr>
            <a:lvl3pPr>
              <a:defRPr>
                <a:solidFill>
                  <a:srgbClr val="F15A29"/>
                </a:solidFill>
              </a:defRPr>
            </a:lvl3pPr>
            <a:lvl4pPr>
              <a:defRPr>
                <a:solidFill>
                  <a:srgbClr val="F15A29"/>
                </a:solidFill>
              </a:defRPr>
            </a:lvl4pPr>
            <a:lvl5pPr>
              <a:defRPr>
                <a:solidFill>
                  <a:srgbClr val="F15A2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B00DA54-E3F7-AC45-89C6-CEECE144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64854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E04BE96-6868-D442-A7F1-1098ACC5EC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8613" y="136525"/>
            <a:ext cx="1140618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spc="6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383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AC3879-FC75-A843-B6E2-D37D01A96F90}"/>
              </a:ext>
            </a:extLst>
          </p:cNvPr>
          <p:cNvSpPr/>
          <p:nvPr userDrawn="1"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0CAC096-B7EC-6C47-81A9-959EAE75F4C7}"/>
              </a:ext>
            </a:extLst>
          </p:cNvPr>
          <p:cNvSpPr txBox="1">
            <a:spLocks/>
          </p:cNvSpPr>
          <p:nvPr userDrawn="1"/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‹#›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E144300-14A5-224F-96F2-927F891C0FD6}"/>
              </a:ext>
            </a:extLst>
          </p:cNvPr>
          <p:cNvSpPr txBox="1">
            <a:spLocks/>
          </p:cNvSpPr>
          <p:nvPr userDrawn="1"/>
        </p:nvSpPr>
        <p:spPr>
          <a:xfrm>
            <a:off x="550606" y="1856935"/>
            <a:ext cx="11184194" cy="4499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98E5F9-A799-3547-882E-DE31BF6D3FC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17290"/>
            <a:ext cx="0" cy="396240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536007E-AE78-D54E-9E97-D6E88F6475C0}"/>
              </a:ext>
            </a:extLst>
          </p:cNvPr>
          <p:cNvSpPr txBox="1">
            <a:spLocks/>
          </p:cNvSpPr>
          <p:nvPr userDrawn="1"/>
        </p:nvSpPr>
        <p:spPr>
          <a:xfrm>
            <a:off x="550606" y="1245968"/>
            <a:ext cx="7256963" cy="610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628228"/>
              </a:solidFill>
              <a:effectLst/>
              <a:uLnTx/>
              <a:uFillTx/>
              <a:latin typeface=""/>
              <a:ea typeface="Source Sans Pro" panose="020B0503030403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A91EE65-70EC-954D-8D0E-1437178B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921" y="2236763"/>
            <a:ext cx="11500441" cy="3798691"/>
          </a:xfrm>
          <a:prstGeom prst="rect">
            <a:avLst/>
          </a:prstGeom>
        </p:spPr>
        <p:txBody>
          <a:bodyPr numCol="2"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72BEA6D-544A-AE4C-A25C-F696D26EC3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922" y="1355555"/>
            <a:ext cx="10972800" cy="652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rgbClr val="F15A29"/>
                </a:solidFill>
              </a:defRPr>
            </a:lvl2pPr>
            <a:lvl3pPr>
              <a:defRPr>
                <a:solidFill>
                  <a:srgbClr val="F15A29"/>
                </a:solidFill>
              </a:defRPr>
            </a:lvl3pPr>
            <a:lvl4pPr>
              <a:defRPr>
                <a:solidFill>
                  <a:srgbClr val="F15A29"/>
                </a:solidFill>
              </a:defRPr>
            </a:lvl4pPr>
            <a:lvl5pPr>
              <a:defRPr>
                <a:solidFill>
                  <a:srgbClr val="F15A2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17D1A30-75AD-9C41-A407-1B93E3BD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64854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7DC340-B779-8341-A766-33E9F5072C4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8613" y="136525"/>
            <a:ext cx="1140618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spc="6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5737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arning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AC3879-FC75-A843-B6E2-D37D01A96F90}"/>
              </a:ext>
            </a:extLst>
          </p:cNvPr>
          <p:cNvSpPr/>
          <p:nvPr userDrawn="1"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0CAC096-B7EC-6C47-81A9-959EAE75F4C7}"/>
              </a:ext>
            </a:extLst>
          </p:cNvPr>
          <p:cNvSpPr txBox="1">
            <a:spLocks/>
          </p:cNvSpPr>
          <p:nvPr userDrawn="1"/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‹#›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E144300-14A5-224F-96F2-927F891C0FD6}"/>
              </a:ext>
            </a:extLst>
          </p:cNvPr>
          <p:cNvSpPr txBox="1">
            <a:spLocks/>
          </p:cNvSpPr>
          <p:nvPr userDrawn="1"/>
        </p:nvSpPr>
        <p:spPr>
          <a:xfrm>
            <a:off x="550606" y="1856935"/>
            <a:ext cx="11184194" cy="44994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98E5F9-A799-3547-882E-DE31BF6D3FC3}"/>
              </a:ext>
            </a:extLst>
          </p:cNvPr>
          <p:cNvCxnSpPr>
            <a:cxnSpLocks/>
          </p:cNvCxnSpPr>
          <p:nvPr userDrawn="1"/>
        </p:nvCxnSpPr>
        <p:spPr>
          <a:xfrm>
            <a:off x="6096000" y="1917290"/>
            <a:ext cx="0" cy="396240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9536007E-AE78-D54E-9E97-D6E88F6475C0}"/>
              </a:ext>
            </a:extLst>
          </p:cNvPr>
          <p:cNvSpPr txBox="1">
            <a:spLocks/>
          </p:cNvSpPr>
          <p:nvPr userDrawn="1"/>
        </p:nvSpPr>
        <p:spPr>
          <a:xfrm>
            <a:off x="550606" y="1245968"/>
            <a:ext cx="7256963" cy="6109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628228"/>
              </a:solidFill>
              <a:effectLst/>
              <a:uLnTx/>
              <a:uFillTx/>
              <a:latin typeface=""/>
              <a:ea typeface="Source Sans Pro" panose="020B0503030403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A91EE65-70EC-954D-8D0E-1437178B8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213" y="2236763"/>
            <a:ext cx="4395784" cy="3798691"/>
          </a:xfrm>
          <a:prstGeom prst="rect">
            <a:avLst/>
          </a:prstGeom>
        </p:spPr>
        <p:txBody>
          <a:bodyPr numCol="1"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772BEA6D-544A-AE4C-A25C-F696D26EC3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922" y="1355555"/>
            <a:ext cx="10972800" cy="652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rgbClr val="F15A29"/>
                </a:solidFill>
              </a:defRPr>
            </a:lvl2pPr>
            <a:lvl3pPr>
              <a:defRPr>
                <a:solidFill>
                  <a:srgbClr val="F15A29"/>
                </a:solidFill>
              </a:defRPr>
            </a:lvl3pPr>
            <a:lvl4pPr>
              <a:defRPr>
                <a:solidFill>
                  <a:srgbClr val="F15A29"/>
                </a:solidFill>
              </a:defRPr>
            </a:lvl4pPr>
            <a:lvl5pPr>
              <a:defRPr>
                <a:solidFill>
                  <a:srgbClr val="F15A29"/>
                </a:solidFill>
              </a:defRPr>
            </a:lvl5pPr>
          </a:lstStyle>
          <a:p>
            <a:pPr lvl="0"/>
            <a:r>
              <a:rPr lang="en-US" dirty="0"/>
              <a:t>Key Resources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17D1A30-75AD-9C41-A407-1B93E3BDE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64854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B7DC340-B779-8341-A766-33E9F5072C4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8613" y="136525"/>
            <a:ext cx="1140618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spc="6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 descr="Open book">
            <a:extLst>
              <a:ext uri="{FF2B5EF4-FFF2-40B4-BE49-F238E27FC236}">
                <a16:creationId xmlns:a16="http://schemas.microsoft.com/office/drawing/2014/main" id="{8649B0FD-747B-F448-A5F2-DFBDC5B5F4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9934" y="2124075"/>
            <a:ext cx="914400" cy="914400"/>
          </a:xfrm>
          <a:prstGeom prst="rect">
            <a:avLst/>
          </a:prstGeom>
        </p:spPr>
      </p:pic>
      <p:pic>
        <p:nvPicPr>
          <p:cNvPr id="15" name="Graphic 14" descr="Laptop">
            <a:extLst>
              <a:ext uri="{FF2B5EF4-FFF2-40B4-BE49-F238E27FC236}">
                <a16:creationId xmlns:a16="http://schemas.microsoft.com/office/drawing/2014/main" id="{3D75B3B3-48B0-2D49-8E68-48B7F48048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64710" y="2142632"/>
            <a:ext cx="914400" cy="9144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0663B4-7490-CB45-964D-3ED0CC18E3F0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436957" y="2255522"/>
            <a:ext cx="4395784" cy="3798691"/>
          </a:xfrm>
          <a:prstGeom prst="rect">
            <a:avLst/>
          </a:prstGeom>
        </p:spPr>
        <p:txBody>
          <a:bodyPr numCol="1"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811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9D38003-F3DD-AC43-A530-37A00BC96428}"/>
              </a:ext>
            </a:extLst>
          </p:cNvPr>
          <p:cNvSpPr/>
          <p:nvPr userDrawn="1"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B44B610A-0584-E34D-B125-25C4887E3A03}"/>
              </a:ext>
            </a:extLst>
          </p:cNvPr>
          <p:cNvSpPr txBox="1">
            <a:spLocks/>
          </p:cNvSpPr>
          <p:nvPr userDrawn="1"/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‹#›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FC5E28D-C7A6-9544-BEE0-2A5F35AF30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922" y="1355555"/>
            <a:ext cx="10972800" cy="652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rgbClr val="F15A29"/>
                </a:solidFill>
              </a:defRPr>
            </a:lvl2pPr>
            <a:lvl3pPr>
              <a:defRPr>
                <a:solidFill>
                  <a:srgbClr val="F15A29"/>
                </a:solidFill>
              </a:defRPr>
            </a:lvl3pPr>
            <a:lvl4pPr>
              <a:defRPr>
                <a:solidFill>
                  <a:srgbClr val="F15A29"/>
                </a:solidFill>
              </a:defRPr>
            </a:lvl4pPr>
            <a:lvl5pPr>
              <a:defRPr>
                <a:solidFill>
                  <a:srgbClr val="F15A2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F24B19C-F41C-EE44-86C0-672A75B1FC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6760" y="4453090"/>
            <a:ext cx="3466597" cy="886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E0582C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rgbClr val="F15A29"/>
                </a:solidFill>
              </a:defRPr>
            </a:lvl2pPr>
            <a:lvl3pPr>
              <a:defRPr>
                <a:solidFill>
                  <a:srgbClr val="F15A29"/>
                </a:solidFill>
              </a:defRPr>
            </a:lvl3pPr>
            <a:lvl4pPr>
              <a:defRPr>
                <a:solidFill>
                  <a:srgbClr val="F15A29"/>
                </a:solidFill>
              </a:defRPr>
            </a:lvl4pPr>
            <a:lvl5pPr>
              <a:defRPr>
                <a:solidFill>
                  <a:srgbClr val="F15A2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47900FF-B7A5-4642-B8E5-6482231FA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6485467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011F9B2-E2DE-5145-B110-90F059ABAA8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8613" y="136525"/>
            <a:ext cx="1140618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spc="6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BBAB63-98F1-9F4E-9670-704C0EBF4F0F}"/>
              </a:ext>
            </a:extLst>
          </p:cNvPr>
          <p:cNvGrpSpPr/>
          <p:nvPr userDrawn="1"/>
        </p:nvGrpSpPr>
        <p:grpSpPr>
          <a:xfrm>
            <a:off x="4367981" y="2812026"/>
            <a:ext cx="3456038" cy="3136490"/>
            <a:chOff x="4670323" y="2812026"/>
            <a:chExt cx="3456038" cy="313649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BD2181-A123-8141-8BCA-B1D9398BA8CD}"/>
                </a:ext>
              </a:extLst>
            </p:cNvPr>
            <p:cNvCxnSpPr>
              <a:cxnSpLocks/>
            </p:cNvCxnSpPr>
            <p:nvPr/>
          </p:nvCxnSpPr>
          <p:spPr>
            <a:xfrm>
              <a:off x="4670323" y="2812026"/>
              <a:ext cx="0" cy="313649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5209E5B-9CA8-7D4B-AC06-36C30E4736C1}"/>
                </a:ext>
              </a:extLst>
            </p:cNvPr>
            <p:cNvCxnSpPr>
              <a:cxnSpLocks/>
            </p:cNvCxnSpPr>
            <p:nvPr/>
          </p:nvCxnSpPr>
          <p:spPr>
            <a:xfrm>
              <a:off x="8126361" y="2812026"/>
              <a:ext cx="0" cy="3136490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5680422E-67D0-C247-B09A-859486B7F7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62702" y="4453090"/>
            <a:ext cx="3466597" cy="886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E0582C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rgbClr val="F15A29"/>
                </a:solidFill>
              </a:defRPr>
            </a:lvl2pPr>
            <a:lvl3pPr>
              <a:defRPr>
                <a:solidFill>
                  <a:srgbClr val="F15A29"/>
                </a:solidFill>
              </a:defRPr>
            </a:lvl3pPr>
            <a:lvl4pPr>
              <a:defRPr>
                <a:solidFill>
                  <a:srgbClr val="F15A29"/>
                </a:solidFill>
              </a:defRPr>
            </a:lvl4pPr>
            <a:lvl5pPr>
              <a:defRPr>
                <a:solidFill>
                  <a:srgbClr val="F15A2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97D632A2-B797-1742-952D-0F3A06F517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48644" y="4453090"/>
            <a:ext cx="3466597" cy="8860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>
                <a:solidFill>
                  <a:srgbClr val="E0582C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rgbClr val="F15A29"/>
                </a:solidFill>
              </a:defRPr>
            </a:lvl2pPr>
            <a:lvl3pPr>
              <a:defRPr>
                <a:solidFill>
                  <a:srgbClr val="F15A29"/>
                </a:solidFill>
              </a:defRPr>
            </a:lvl3pPr>
            <a:lvl4pPr>
              <a:defRPr>
                <a:solidFill>
                  <a:srgbClr val="F15A29"/>
                </a:solidFill>
              </a:defRPr>
            </a:lvl4pPr>
            <a:lvl5pPr>
              <a:defRPr>
                <a:solidFill>
                  <a:srgbClr val="F15A2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FEB193E6-D316-4C4B-8CA3-DF973E9FE0A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375020" y="2812026"/>
            <a:ext cx="1870075" cy="1403350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A1306AB-3728-7D47-ABBE-2A92B1221569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095284" y="2845823"/>
            <a:ext cx="1870075" cy="1403350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069B3F07-79BB-FE46-ACCA-00BC7DD5FD38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946905" y="2830871"/>
            <a:ext cx="1870075" cy="1403350"/>
          </a:xfrm>
          <a:prstGeom prst="rect">
            <a:avLst/>
          </a:prstGeom>
        </p:spPr>
        <p:txBody>
          <a:bodyPr/>
          <a:lstStyle>
            <a:lvl5pPr marL="1828800" indent="0">
              <a:buNone/>
              <a:defRPr/>
            </a:lvl5pPr>
          </a:lstStyle>
          <a:p>
            <a:pPr lvl="4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3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6C44A5B-8794-1C45-A2B4-5EF54360BBB9}"/>
              </a:ext>
            </a:extLst>
          </p:cNvPr>
          <p:cNvSpPr txBox="1">
            <a:spLocks/>
          </p:cNvSpPr>
          <p:nvPr userDrawn="1"/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‹#›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007A27-60F4-9C4A-A1AF-94B5B8A134D4}"/>
              </a:ext>
            </a:extLst>
          </p:cNvPr>
          <p:cNvSpPr txBox="1"/>
          <p:nvPr userDrawn="1"/>
        </p:nvSpPr>
        <p:spPr>
          <a:xfrm>
            <a:off x="0" y="152400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SECTION 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65B506-831F-A244-ADA5-FF8D00F04376}"/>
              </a:ext>
            </a:extLst>
          </p:cNvPr>
          <p:cNvSpPr/>
          <p:nvPr userDrawn="1"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483D48-B60B-CC4C-8EDE-723764AED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422" y="1880972"/>
            <a:ext cx="6714978" cy="4154482"/>
          </a:xfrm>
          <a:prstGeom prst="rect">
            <a:avLst/>
          </a:prstGeom>
        </p:spPr>
        <p:txBody>
          <a:bodyPr numCol="2"/>
          <a:lstStyle>
            <a:lvl1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  <a:lvl2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2pPr>
            <a:lvl3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3pPr>
            <a:lvl4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4pPr>
            <a:lvl5pPr>
              <a:defRPr>
                <a:latin typeface="Source Sans Pro" panose="020B0503030403020204" pitchFamily="34" charset="0"/>
                <a:ea typeface="Source Sans Pro" panose="020B0503030403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BAB9A78-6F9D-C543-8BFD-546A6C1620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67422" y="907828"/>
            <a:ext cx="6714978" cy="6522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600" b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defRPr>
            </a:lvl1pPr>
            <a:lvl2pPr>
              <a:defRPr>
                <a:solidFill>
                  <a:srgbClr val="F15A29"/>
                </a:solidFill>
              </a:defRPr>
            </a:lvl2pPr>
            <a:lvl3pPr>
              <a:defRPr>
                <a:solidFill>
                  <a:srgbClr val="F15A29"/>
                </a:solidFill>
              </a:defRPr>
            </a:lvl3pPr>
            <a:lvl4pPr>
              <a:defRPr>
                <a:solidFill>
                  <a:srgbClr val="F15A29"/>
                </a:solidFill>
              </a:defRPr>
            </a:lvl4pPr>
            <a:lvl5pPr>
              <a:defRPr>
                <a:solidFill>
                  <a:srgbClr val="F15A29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C9BA004-532A-C444-80AE-15B359460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78307" y="6415345"/>
            <a:ext cx="6293208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D26ED7B-24C6-CC4B-BEAA-79AA0653469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28613" y="136525"/>
            <a:ext cx="11406187" cy="365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spc="6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83A5BCC-E6E1-114A-9797-D10008CC9C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47" y="635000"/>
            <a:ext cx="4867275" cy="6223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39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316B80-6E07-9548-AA13-3860B19F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B26B0-CD3C-5D42-86B5-2247143616B8}" type="datetimeFigureOut">
              <a:rPr lang="en-US" smtClean="0"/>
              <a:t>3/3/22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D51070-6531-B14F-95A6-13C7F1F2F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A89D3-CD8D-F143-A292-2AFB88F5A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2BE85-D90E-F84A-AF24-2E1892A18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9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0" r:id="rId2"/>
    <p:sldLayoutId id="2147483711" r:id="rId3"/>
    <p:sldLayoutId id="2147483712" r:id="rId4"/>
    <p:sldLayoutId id="2147483714" r:id="rId5"/>
    <p:sldLayoutId id="214748371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hyperlink" Target="http://www.fieldtomarket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1.jpeg"/><Relationship Id="rId5" Type="http://schemas.openxmlformats.org/officeDocument/2006/relationships/image" Target="../media/image190.jpeg"/><Relationship Id="rId4" Type="http://schemas.openxmlformats.org/officeDocument/2006/relationships/image" Target="../media/image18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sv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12" Type="http://schemas.openxmlformats.org/officeDocument/2006/relationships/image" Target="../media/image20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5.svg"/><Relationship Id="rId11" Type="http://schemas.openxmlformats.org/officeDocument/2006/relationships/image" Target="../media/image200.png"/><Relationship Id="rId5" Type="http://schemas.openxmlformats.org/officeDocument/2006/relationships/image" Target="../media/image194.png"/><Relationship Id="rId10" Type="http://schemas.openxmlformats.org/officeDocument/2006/relationships/image" Target="../media/image199.svg"/><Relationship Id="rId4" Type="http://schemas.openxmlformats.org/officeDocument/2006/relationships/image" Target="../media/image193.svg"/><Relationship Id="rId9" Type="http://schemas.openxmlformats.org/officeDocument/2006/relationships/image" Target="../media/image19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1.png"/><Relationship Id="rId21" Type="http://schemas.openxmlformats.org/officeDocument/2006/relationships/image" Target="../media/image25.jpeg"/><Relationship Id="rId42" Type="http://schemas.openxmlformats.org/officeDocument/2006/relationships/image" Target="../media/image46.png"/><Relationship Id="rId63" Type="http://schemas.openxmlformats.org/officeDocument/2006/relationships/image" Target="../media/image67.jpeg"/><Relationship Id="rId84" Type="http://schemas.openxmlformats.org/officeDocument/2006/relationships/image" Target="../media/image88.gif"/><Relationship Id="rId138" Type="http://schemas.openxmlformats.org/officeDocument/2006/relationships/image" Target="../media/image142.png"/><Relationship Id="rId107" Type="http://schemas.openxmlformats.org/officeDocument/2006/relationships/image" Target="../media/image111.png"/><Relationship Id="rId11" Type="http://schemas.openxmlformats.org/officeDocument/2006/relationships/image" Target="../media/image15.png"/><Relationship Id="rId32" Type="http://schemas.openxmlformats.org/officeDocument/2006/relationships/image" Target="../media/image36.jpg"/><Relationship Id="rId53" Type="http://schemas.openxmlformats.org/officeDocument/2006/relationships/image" Target="../media/image57.jpeg"/><Relationship Id="rId74" Type="http://schemas.openxmlformats.org/officeDocument/2006/relationships/image" Target="../media/image78.jpeg"/><Relationship Id="rId128" Type="http://schemas.openxmlformats.org/officeDocument/2006/relationships/image" Target="../media/image132.jpeg"/><Relationship Id="rId149" Type="http://schemas.openxmlformats.org/officeDocument/2006/relationships/image" Target="../media/image153.jpeg"/><Relationship Id="rId5" Type="http://schemas.openxmlformats.org/officeDocument/2006/relationships/image" Target="../media/image9.png"/><Relationship Id="rId95" Type="http://schemas.openxmlformats.org/officeDocument/2006/relationships/image" Target="../media/image99.png"/><Relationship Id="rId22" Type="http://schemas.openxmlformats.org/officeDocument/2006/relationships/image" Target="../media/image26.jpeg"/><Relationship Id="rId27" Type="http://schemas.openxmlformats.org/officeDocument/2006/relationships/image" Target="../media/image31.png"/><Relationship Id="rId43" Type="http://schemas.openxmlformats.org/officeDocument/2006/relationships/image" Target="../media/image47.gif"/><Relationship Id="rId48" Type="http://schemas.openxmlformats.org/officeDocument/2006/relationships/image" Target="../media/image52.jpeg"/><Relationship Id="rId64" Type="http://schemas.openxmlformats.org/officeDocument/2006/relationships/image" Target="../media/image68.jpeg"/><Relationship Id="rId69" Type="http://schemas.openxmlformats.org/officeDocument/2006/relationships/image" Target="../media/image73.png"/><Relationship Id="rId113" Type="http://schemas.openxmlformats.org/officeDocument/2006/relationships/image" Target="../media/image117.jpeg"/><Relationship Id="rId118" Type="http://schemas.openxmlformats.org/officeDocument/2006/relationships/image" Target="../media/image122.png"/><Relationship Id="rId134" Type="http://schemas.openxmlformats.org/officeDocument/2006/relationships/image" Target="../media/image138.jpeg"/><Relationship Id="rId139" Type="http://schemas.openxmlformats.org/officeDocument/2006/relationships/image" Target="../media/image143.png"/><Relationship Id="rId80" Type="http://schemas.openxmlformats.org/officeDocument/2006/relationships/image" Target="../media/image84.png"/><Relationship Id="rId85" Type="http://schemas.openxmlformats.org/officeDocument/2006/relationships/image" Target="../media/image89.jpeg"/><Relationship Id="rId150" Type="http://schemas.openxmlformats.org/officeDocument/2006/relationships/image" Target="../media/image154.jp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33" Type="http://schemas.openxmlformats.org/officeDocument/2006/relationships/image" Target="../media/image37.jpeg"/><Relationship Id="rId38" Type="http://schemas.openxmlformats.org/officeDocument/2006/relationships/image" Target="../media/image42.png"/><Relationship Id="rId59" Type="http://schemas.openxmlformats.org/officeDocument/2006/relationships/image" Target="../media/image63.gif"/><Relationship Id="rId103" Type="http://schemas.openxmlformats.org/officeDocument/2006/relationships/image" Target="../media/image107.jpeg"/><Relationship Id="rId108" Type="http://schemas.openxmlformats.org/officeDocument/2006/relationships/image" Target="../media/image112.png"/><Relationship Id="rId124" Type="http://schemas.openxmlformats.org/officeDocument/2006/relationships/image" Target="../media/image128.png"/><Relationship Id="rId129" Type="http://schemas.openxmlformats.org/officeDocument/2006/relationships/image" Target="../media/image133.png"/><Relationship Id="rId54" Type="http://schemas.openxmlformats.org/officeDocument/2006/relationships/image" Target="../media/image58.png"/><Relationship Id="rId70" Type="http://schemas.openxmlformats.org/officeDocument/2006/relationships/image" Target="../media/image74.jpeg"/><Relationship Id="rId75" Type="http://schemas.openxmlformats.org/officeDocument/2006/relationships/image" Target="../media/image79.jpeg"/><Relationship Id="rId91" Type="http://schemas.openxmlformats.org/officeDocument/2006/relationships/image" Target="../media/image95.jpeg"/><Relationship Id="rId96" Type="http://schemas.openxmlformats.org/officeDocument/2006/relationships/image" Target="../media/image100.jpeg"/><Relationship Id="rId140" Type="http://schemas.openxmlformats.org/officeDocument/2006/relationships/image" Target="../media/image144.png"/><Relationship Id="rId145" Type="http://schemas.openxmlformats.org/officeDocument/2006/relationships/image" Target="../media/image14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49" Type="http://schemas.openxmlformats.org/officeDocument/2006/relationships/image" Target="../media/image53.jpeg"/><Relationship Id="rId114" Type="http://schemas.openxmlformats.org/officeDocument/2006/relationships/image" Target="../media/image118.png"/><Relationship Id="rId119" Type="http://schemas.openxmlformats.org/officeDocument/2006/relationships/image" Target="../media/image123.jpeg"/><Relationship Id="rId44" Type="http://schemas.openxmlformats.org/officeDocument/2006/relationships/image" Target="../media/image48.png"/><Relationship Id="rId60" Type="http://schemas.openxmlformats.org/officeDocument/2006/relationships/image" Target="../media/image64.gif"/><Relationship Id="rId65" Type="http://schemas.openxmlformats.org/officeDocument/2006/relationships/image" Target="../media/image69.png"/><Relationship Id="rId81" Type="http://schemas.openxmlformats.org/officeDocument/2006/relationships/image" Target="../media/image85.png"/><Relationship Id="rId86" Type="http://schemas.openxmlformats.org/officeDocument/2006/relationships/image" Target="../media/image90.jpeg"/><Relationship Id="rId130" Type="http://schemas.openxmlformats.org/officeDocument/2006/relationships/image" Target="../media/image134.png"/><Relationship Id="rId135" Type="http://schemas.openxmlformats.org/officeDocument/2006/relationships/image" Target="../media/image139.png"/><Relationship Id="rId151" Type="http://schemas.openxmlformats.org/officeDocument/2006/relationships/image" Target="../media/image155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9" Type="http://schemas.openxmlformats.org/officeDocument/2006/relationships/image" Target="../media/image43.png"/><Relationship Id="rId109" Type="http://schemas.openxmlformats.org/officeDocument/2006/relationships/image" Target="../media/image113.png"/><Relationship Id="rId34" Type="http://schemas.openxmlformats.org/officeDocument/2006/relationships/image" Target="../media/image38.png"/><Relationship Id="rId50" Type="http://schemas.openxmlformats.org/officeDocument/2006/relationships/image" Target="../media/image54.png"/><Relationship Id="rId55" Type="http://schemas.openxmlformats.org/officeDocument/2006/relationships/image" Target="../media/image59.png"/><Relationship Id="rId76" Type="http://schemas.openxmlformats.org/officeDocument/2006/relationships/image" Target="../media/image80.png"/><Relationship Id="rId97" Type="http://schemas.openxmlformats.org/officeDocument/2006/relationships/image" Target="../media/image101.jpeg"/><Relationship Id="rId104" Type="http://schemas.openxmlformats.org/officeDocument/2006/relationships/image" Target="../media/image108.jpeg"/><Relationship Id="rId120" Type="http://schemas.openxmlformats.org/officeDocument/2006/relationships/image" Target="../media/image124.png"/><Relationship Id="rId125" Type="http://schemas.openxmlformats.org/officeDocument/2006/relationships/image" Target="../media/image129.png"/><Relationship Id="rId141" Type="http://schemas.openxmlformats.org/officeDocument/2006/relationships/image" Target="../media/image145.png"/><Relationship Id="rId146" Type="http://schemas.openxmlformats.org/officeDocument/2006/relationships/image" Target="../media/image150.jpeg"/><Relationship Id="rId7" Type="http://schemas.openxmlformats.org/officeDocument/2006/relationships/image" Target="../media/image11.png"/><Relationship Id="rId71" Type="http://schemas.openxmlformats.org/officeDocument/2006/relationships/image" Target="../media/image75.jpeg"/><Relationship Id="rId92" Type="http://schemas.openxmlformats.org/officeDocument/2006/relationships/image" Target="../media/image96.jpeg"/><Relationship Id="rId2" Type="http://schemas.openxmlformats.org/officeDocument/2006/relationships/notesSlide" Target="../notesSlides/notesSlide2.xml"/><Relationship Id="rId29" Type="http://schemas.openxmlformats.org/officeDocument/2006/relationships/image" Target="../media/image33.png"/><Relationship Id="rId24" Type="http://schemas.openxmlformats.org/officeDocument/2006/relationships/image" Target="../media/image28.jpeg"/><Relationship Id="rId40" Type="http://schemas.openxmlformats.org/officeDocument/2006/relationships/image" Target="../media/image44.jpeg"/><Relationship Id="rId45" Type="http://schemas.openxmlformats.org/officeDocument/2006/relationships/image" Target="../media/image49.png"/><Relationship Id="rId66" Type="http://schemas.openxmlformats.org/officeDocument/2006/relationships/image" Target="../media/image70.png"/><Relationship Id="rId87" Type="http://schemas.openxmlformats.org/officeDocument/2006/relationships/image" Target="../media/image91.png"/><Relationship Id="rId110" Type="http://schemas.openxmlformats.org/officeDocument/2006/relationships/image" Target="../media/image114.jpeg"/><Relationship Id="rId115" Type="http://schemas.openxmlformats.org/officeDocument/2006/relationships/image" Target="../media/image119.tiff"/><Relationship Id="rId131" Type="http://schemas.openxmlformats.org/officeDocument/2006/relationships/image" Target="../media/image135.png"/><Relationship Id="rId136" Type="http://schemas.openxmlformats.org/officeDocument/2006/relationships/image" Target="../media/image140.png"/><Relationship Id="rId61" Type="http://schemas.openxmlformats.org/officeDocument/2006/relationships/image" Target="../media/image65.png"/><Relationship Id="rId82" Type="http://schemas.openxmlformats.org/officeDocument/2006/relationships/image" Target="../media/image86.png"/><Relationship Id="rId152" Type="http://schemas.openxmlformats.org/officeDocument/2006/relationships/image" Target="../media/image156.png"/><Relationship Id="rId19" Type="http://schemas.openxmlformats.org/officeDocument/2006/relationships/image" Target="../media/image23.gif"/><Relationship Id="rId14" Type="http://schemas.openxmlformats.org/officeDocument/2006/relationships/image" Target="../media/image18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56" Type="http://schemas.openxmlformats.org/officeDocument/2006/relationships/image" Target="../media/image60.png"/><Relationship Id="rId77" Type="http://schemas.openxmlformats.org/officeDocument/2006/relationships/image" Target="../media/image81.jpeg"/><Relationship Id="rId100" Type="http://schemas.openxmlformats.org/officeDocument/2006/relationships/image" Target="../media/image104.png"/><Relationship Id="rId105" Type="http://schemas.openxmlformats.org/officeDocument/2006/relationships/image" Target="../media/image109.jpeg"/><Relationship Id="rId126" Type="http://schemas.openxmlformats.org/officeDocument/2006/relationships/image" Target="../media/image130.jpeg"/><Relationship Id="rId147" Type="http://schemas.openxmlformats.org/officeDocument/2006/relationships/image" Target="../media/image151.gif"/><Relationship Id="rId8" Type="http://schemas.openxmlformats.org/officeDocument/2006/relationships/image" Target="../media/image12.png"/><Relationship Id="rId51" Type="http://schemas.openxmlformats.org/officeDocument/2006/relationships/image" Target="../media/image55.png"/><Relationship Id="rId72" Type="http://schemas.openxmlformats.org/officeDocument/2006/relationships/image" Target="../media/image76.png"/><Relationship Id="rId93" Type="http://schemas.openxmlformats.org/officeDocument/2006/relationships/image" Target="../media/image97.jpeg"/><Relationship Id="rId98" Type="http://schemas.openxmlformats.org/officeDocument/2006/relationships/image" Target="../media/image102.png"/><Relationship Id="rId121" Type="http://schemas.openxmlformats.org/officeDocument/2006/relationships/image" Target="../media/image125.jpg"/><Relationship Id="rId142" Type="http://schemas.openxmlformats.org/officeDocument/2006/relationships/image" Target="../media/image146.jpeg"/><Relationship Id="rId3" Type="http://schemas.openxmlformats.org/officeDocument/2006/relationships/image" Target="../media/image7.jpg"/><Relationship Id="rId25" Type="http://schemas.openxmlformats.org/officeDocument/2006/relationships/image" Target="../media/image29.gif"/><Relationship Id="rId46" Type="http://schemas.openxmlformats.org/officeDocument/2006/relationships/image" Target="../media/image50.png"/><Relationship Id="rId67" Type="http://schemas.openxmlformats.org/officeDocument/2006/relationships/image" Target="../media/image71.jpeg"/><Relationship Id="rId116" Type="http://schemas.openxmlformats.org/officeDocument/2006/relationships/image" Target="../media/image120.png"/><Relationship Id="rId137" Type="http://schemas.openxmlformats.org/officeDocument/2006/relationships/image" Target="../media/image141.png"/><Relationship Id="rId20" Type="http://schemas.openxmlformats.org/officeDocument/2006/relationships/image" Target="../media/image24.jpeg"/><Relationship Id="rId41" Type="http://schemas.openxmlformats.org/officeDocument/2006/relationships/image" Target="../media/image45.png"/><Relationship Id="rId62" Type="http://schemas.openxmlformats.org/officeDocument/2006/relationships/image" Target="../media/image66.jpeg"/><Relationship Id="rId83" Type="http://schemas.openxmlformats.org/officeDocument/2006/relationships/image" Target="../media/image87.jpg"/><Relationship Id="rId88" Type="http://schemas.openxmlformats.org/officeDocument/2006/relationships/image" Target="../media/image92.jpeg"/><Relationship Id="rId111" Type="http://schemas.openxmlformats.org/officeDocument/2006/relationships/image" Target="../media/image115.jpeg"/><Relationship Id="rId132" Type="http://schemas.openxmlformats.org/officeDocument/2006/relationships/image" Target="../media/image136.png"/><Relationship Id="rId15" Type="http://schemas.openxmlformats.org/officeDocument/2006/relationships/image" Target="../media/image19.jpeg"/><Relationship Id="rId36" Type="http://schemas.openxmlformats.org/officeDocument/2006/relationships/image" Target="../media/image40.png"/><Relationship Id="rId57" Type="http://schemas.openxmlformats.org/officeDocument/2006/relationships/image" Target="../media/image61.jpeg"/><Relationship Id="rId106" Type="http://schemas.openxmlformats.org/officeDocument/2006/relationships/image" Target="../media/image110.jpeg"/><Relationship Id="rId127" Type="http://schemas.openxmlformats.org/officeDocument/2006/relationships/image" Target="../media/image131.png"/><Relationship Id="rId10" Type="http://schemas.openxmlformats.org/officeDocument/2006/relationships/image" Target="../media/image14.png"/><Relationship Id="rId31" Type="http://schemas.openxmlformats.org/officeDocument/2006/relationships/image" Target="../media/image35.png"/><Relationship Id="rId52" Type="http://schemas.openxmlformats.org/officeDocument/2006/relationships/image" Target="../media/image56.png"/><Relationship Id="rId73" Type="http://schemas.openxmlformats.org/officeDocument/2006/relationships/image" Target="../media/image77.jpeg"/><Relationship Id="rId78" Type="http://schemas.openxmlformats.org/officeDocument/2006/relationships/image" Target="../media/image82.png"/><Relationship Id="rId94" Type="http://schemas.openxmlformats.org/officeDocument/2006/relationships/image" Target="../media/image98.png"/><Relationship Id="rId99" Type="http://schemas.openxmlformats.org/officeDocument/2006/relationships/image" Target="../media/image103.jpeg"/><Relationship Id="rId101" Type="http://schemas.openxmlformats.org/officeDocument/2006/relationships/image" Target="../media/image105.jpeg"/><Relationship Id="rId122" Type="http://schemas.openxmlformats.org/officeDocument/2006/relationships/image" Target="../media/image126.jpeg"/><Relationship Id="rId143" Type="http://schemas.openxmlformats.org/officeDocument/2006/relationships/image" Target="../media/image147.png"/><Relationship Id="rId148" Type="http://schemas.openxmlformats.org/officeDocument/2006/relationships/image" Target="../media/image152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26" Type="http://schemas.openxmlformats.org/officeDocument/2006/relationships/image" Target="../media/image30.jpeg"/><Relationship Id="rId47" Type="http://schemas.openxmlformats.org/officeDocument/2006/relationships/image" Target="../media/image51.png"/><Relationship Id="rId68" Type="http://schemas.openxmlformats.org/officeDocument/2006/relationships/image" Target="../media/image72.jpeg"/><Relationship Id="rId89" Type="http://schemas.openxmlformats.org/officeDocument/2006/relationships/image" Target="../media/image93.png"/><Relationship Id="rId112" Type="http://schemas.openxmlformats.org/officeDocument/2006/relationships/image" Target="../media/image116.png"/><Relationship Id="rId133" Type="http://schemas.openxmlformats.org/officeDocument/2006/relationships/image" Target="../media/image137.jpeg"/><Relationship Id="rId16" Type="http://schemas.openxmlformats.org/officeDocument/2006/relationships/image" Target="../media/image20.jpeg"/><Relationship Id="rId37" Type="http://schemas.openxmlformats.org/officeDocument/2006/relationships/image" Target="../media/image41.png"/><Relationship Id="rId58" Type="http://schemas.openxmlformats.org/officeDocument/2006/relationships/image" Target="../media/image62.jpeg"/><Relationship Id="rId79" Type="http://schemas.openxmlformats.org/officeDocument/2006/relationships/image" Target="../media/image83.png"/><Relationship Id="rId102" Type="http://schemas.openxmlformats.org/officeDocument/2006/relationships/image" Target="../media/image106.png"/><Relationship Id="rId123" Type="http://schemas.openxmlformats.org/officeDocument/2006/relationships/image" Target="../media/image127.png"/><Relationship Id="rId144" Type="http://schemas.openxmlformats.org/officeDocument/2006/relationships/image" Target="../media/image148.png"/><Relationship Id="rId90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tiff"/><Relationship Id="rId3" Type="http://schemas.openxmlformats.org/officeDocument/2006/relationships/image" Target="../media/image165.tiff"/><Relationship Id="rId7" Type="http://schemas.openxmlformats.org/officeDocument/2006/relationships/image" Target="../media/image169.tiff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8.tiff"/><Relationship Id="rId5" Type="http://schemas.openxmlformats.org/officeDocument/2006/relationships/image" Target="../media/image167.tiff"/><Relationship Id="rId10" Type="http://schemas.openxmlformats.org/officeDocument/2006/relationships/image" Target="../media/image172.svg"/><Relationship Id="rId4" Type="http://schemas.openxmlformats.org/officeDocument/2006/relationships/image" Target="../media/image166.tiff"/><Relationship Id="rId9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34.png"/><Relationship Id="rId3" Type="http://schemas.openxmlformats.org/officeDocument/2006/relationships/image" Target="../media/image173.jpe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11" Type="http://schemas.openxmlformats.org/officeDocument/2006/relationships/image" Target="../media/image180.png"/><Relationship Id="rId5" Type="http://schemas.openxmlformats.org/officeDocument/2006/relationships/image" Target="../media/image175.png"/><Relationship Id="rId10" Type="http://schemas.openxmlformats.org/officeDocument/2006/relationships/image" Target="../media/image179.png"/><Relationship Id="rId4" Type="http://schemas.openxmlformats.org/officeDocument/2006/relationships/image" Target="../media/image174.png"/><Relationship Id="rId9" Type="http://schemas.openxmlformats.org/officeDocument/2006/relationships/image" Target="../media/image178.png"/><Relationship Id="rId14" Type="http://schemas.openxmlformats.org/officeDocument/2006/relationships/image" Target="../media/image18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98012"/>
            <a:ext cx="12192000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E1DD4-5841-374D-BE6F-A8B33075A400}"/>
              </a:ext>
            </a:extLst>
          </p:cNvPr>
          <p:cNvSpPr/>
          <p:nvPr/>
        </p:nvSpPr>
        <p:spPr>
          <a:xfrm>
            <a:off x="946710" y="3227920"/>
            <a:ext cx="10298579" cy="2041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7600"/>
              </a:lnSpc>
            </a:pPr>
            <a:r>
              <a:rPr lang="en-US" sz="7200" b="1" spc="-150" dirty="0">
                <a:solidFill>
                  <a:schemeClr val="bg1"/>
                </a:solidFill>
                <a:latin typeface="Source Sans Pro" panose="020B0503030403020204" pitchFamily="34" charset="77"/>
                <a:cs typeface="Gotham Black"/>
              </a:rPr>
              <a:t>FIELD TO MARKET</a:t>
            </a:r>
            <a:br>
              <a:rPr lang="en-US" sz="7200" b="1" spc="-150" dirty="0">
                <a:solidFill>
                  <a:schemeClr val="bg1"/>
                </a:solidFill>
                <a:latin typeface="Source Sans Pro" panose="020B0503030403020204" pitchFamily="34" charset="77"/>
                <a:cs typeface="Gotham Black"/>
              </a:rPr>
            </a:br>
            <a:r>
              <a:rPr lang="en-US" sz="7200" b="1" spc="-150" dirty="0">
                <a:solidFill>
                  <a:schemeClr val="bg1"/>
                </a:solidFill>
                <a:latin typeface="Source Sans Pro" panose="020B0503030403020204" pitchFamily="34" charset="77"/>
                <a:cs typeface="Gotham Black"/>
              </a:rPr>
              <a:t>OVERVIEW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2895600" y="6275180"/>
            <a:ext cx="6400800" cy="3837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</a:rPr>
              <a:t>© 2022 Field to Market. All rights reserved.</a:t>
            </a:r>
          </a:p>
          <a:p>
            <a:r>
              <a:rPr lang="en-US" sz="900" dirty="0">
                <a:solidFill>
                  <a:srgbClr val="FFFFFF">
                    <a:alpha val="61000"/>
                  </a:srgb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/>
                <a:hlinkClick r:id="rId4"/>
              </a:rPr>
              <a:t>www.fieldtomarket.org</a:t>
            </a:r>
            <a:endParaRPr lang="en-US" sz="900" dirty="0">
              <a:solidFill>
                <a:srgbClr val="FFFFFF">
                  <a:alpha val="61000"/>
                </a:srgb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Arial"/>
            </a:endParaRPr>
          </a:p>
        </p:txBody>
      </p:sp>
      <p:pic>
        <p:nvPicPr>
          <p:cNvPr id="2" name="Picture 1" descr="F2M_Logo_Knockou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2680" y="168432"/>
            <a:ext cx="3286639" cy="328663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146778" y="3033889"/>
            <a:ext cx="5898444" cy="2235616"/>
            <a:chOff x="3273778" y="2822222"/>
            <a:chExt cx="2596444" cy="2570954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273778" y="2822222"/>
              <a:ext cx="2596444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273778" y="5393176"/>
              <a:ext cx="2596444" cy="0"/>
            </a:xfrm>
            <a:prstGeom prst="line">
              <a:avLst/>
            </a:prstGeom>
            <a:ln w="9525" cmpd="sng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64698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8FAFBDE-E7DD-E84E-97E3-38846DC26D4F}"/>
              </a:ext>
            </a:extLst>
          </p:cNvPr>
          <p:cNvSpPr txBox="1">
            <a:spLocks/>
          </p:cNvSpPr>
          <p:nvPr/>
        </p:nvSpPr>
        <p:spPr>
          <a:xfrm>
            <a:off x="2464688" y="2357708"/>
            <a:ext cx="8457592" cy="447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800" b="0" i="0" dirty="0">
                <a:solidFill>
                  <a:srgbClr val="628228"/>
                </a:solidFill>
                <a:latin typeface="Roboto Slab" pitchFamily="2" charset="0"/>
                <a:cs typeface="+mn-cs"/>
              </a:rPr>
              <a:t>Three Continuous Improvement Pathways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15A29"/>
              </a:solidFill>
              <a:effectLst/>
              <a:uLnTx/>
              <a:uFillTx/>
              <a:latin typeface="Source Sans Pro" panose="020B0503030403020204" pitchFamily="34" charset="0"/>
              <a:cs typeface="+mn-cs"/>
            </a:endParaRPr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A7014139-BDFE-404D-9DC3-84AA28AE1F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85392" y="839476"/>
            <a:ext cx="6221215" cy="137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0" name="1BDE5D19-B2DB-4790-B1A7-37C104C480C9" descr="image3.jpeg">
            <a:extLst>
              <a:ext uri="{FF2B5EF4-FFF2-40B4-BE49-F238E27FC236}">
                <a16:creationId xmlns:a16="http://schemas.microsoft.com/office/drawing/2014/main" id="{6A3A6A41-5813-4FE2-A18A-247E03FCC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613" y="2821965"/>
            <a:ext cx="2068150" cy="206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37249A05-C439-4380-979C-F8E903D1467A" descr="image2.jpeg">
            <a:extLst>
              <a:ext uri="{FF2B5EF4-FFF2-40B4-BE49-F238E27FC236}">
                <a16:creationId xmlns:a16="http://schemas.microsoft.com/office/drawing/2014/main" id="{91E39934-5304-41E4-BD02-4DD37E90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924" y="2805315"/>
            <a:ext cx="2068149" cy="206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6C768E14-4DE8-4D32-BF1E-29B194E45416" descr="image1.jpeg">
            <a:extLst>
              <a:ext uri="{FF2B5EF4-FFF2-40B4-BE49-F238E27FC236}">
                <a16:creationId xmlns:a16="http://schemas.microsoft.com/office/drawing/2014/main" id="{D38BB416-0A2E-4A78-942D-7A01C58B1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93238" y="2852149"/>
            <a:ext cx="2068149" cy="20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D1EE79-9A88-41B4-B694-29D9A6CF7E73}"/>
              </a:ext>
            </a:extLst>
          </p:cNvPr>
          <p:cNvSpPr txBox="1"/>
          <p:nvPr/>
        </p:nvSpPr>
        <p:spPr>
          <a:xfrm>
            <a:off x="808892" y="4853196"/>
            <a:ext cx="3251363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INCUBATION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lang="en-US" sz="1600" i="1" dirty="0">
                <a:latin typeface="Source Sans Pro Light" panose="020B0403030403020204" pitchFamily="34" charset="77"/>
              </a:rPr>
              <a:t>Creating enabling conditions by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engaging with farmers on the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connection between practices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at least one sustainability indicator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Pro" panose="020B0503030403020204" pitchFamily="34" charset="77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CC4F46-6DC1-43B1-9430-8DD5529CD485}"/>
              </a:ext>
            </a:extLst>
          </p:cNvPr>
          <p:cNvSpPr txBox="1"/>
          <p:nvPr/>
        </p:nvSpPr>
        <p:spPr>
          <a:xfrm>
            <a:off x="4567825" y="4890115"/>
            <a:ext cx="30563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INSIGHT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lang="en-US" sz="1600" i="1" dirty="0">
                <a:latin typeface="Source Sans Pro Light" panose="020B0403030403020204" pitchFamily="34" charset="77"/>
              </a:rPr>
              <a:t>Offering sustainability insights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for farmers and transparency for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value chain partners through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measurement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517BE3-9CA8-4A48-9E7D-BEBCD4C32D30}"/>
              </a:ext>
            </a:extLst>
          </p:cNvPr>
          <p:cNvSpPr txBox="1"/>
          <p:nvPr/>
        </p:nvSpPr>
        <p:spPr>
          <a:xfrm>
            <a:off x="8076083" y="4873464"/>
            <a:ext cx="330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INNOVATION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lang="en-US" sz="1600" i="1" dirty="0">
                <a:latin typeface="Source Sans Pro Light" panose="020B0403030403020204" pitchFamily="34" charset="77"/>
              </a:rPr>
              <a:t>Provides tangible support for farmers in accelerating adoption of practices that deliver improved sustainability outcomes consistent with public project goals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91F40276-EC74-4936-874D-11C806A2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4863432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  <a:latin typeface="Roboto Slab"/>
                <a:ea typeface="Source Sans Pro" panose="020B0503030403020204" pitchFamily="34" charset="0"/>
              </a:rPr>
              <a:t>Field to Market | </a:t>
            </a:r>
            <a:r>
              <a:rPr lang="en-US" dirty="0">
                <a:solidFill>
                  <a:srgbClr val="F15A29"/>
                </a:solidFill>
                <a:latin typeface="Roboto Slab"/>
                <a:ea typeface="Source Sans Pro" panose="020B0503030403020204" pitchFamily="34" charset="0"/>
              </a:rPr>
              <a:t>Overview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B0456DA-A8B3-427E-9465-18B5199327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10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75437-4797-6D49-9D28-9FDE9C982DBF}"/>
              </a:ext>
            </a:extLst>
          </p:cNvPr>
          <p:cNvSpPr txBox="1"/>
          <p:nvPr/>
        </p:nvSpPr>
        <p:spPr>
          <a:xfrm>
            <a:off x="0" y="152400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CONTINUOUS IMPROVEMENT ACCELERATOR</a:t>
            </a:r>
          </a:p>
        </p:txBody>
      </p:sp>
    </p:spTree>
    <p:extLst>
      <p:ext uri="{BB962C8B-B14F-4D97-AF65-F5344CB8AC3E}">
        <p14:creationId xmlns:p14="http://schemas.microsoft.com/office/powerpoint/2010/main" val="1073785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>
            <a:extLst>
              <a:ext uri="{FF2B5EF4-FFF2-40B4-BE49-F238E27FC236}">
                <a16:creationId xmlns:a16="http://schemas.microsoft.com/office/drawing/2014/main" id="{8F0D37E7-6A8D-0349-9EE6-A6A7F92DF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4863432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  <a:latin typeface="Roboto Slab"/>
                <a:ea typeface="Source Sans Pro" panose="020B0503030403020204" pitchFamily="34" charset="0"/>
              </a:rPr>
              <a:t>Field to Market | </a:t>
            </a:r>
            <a:r>
              <a:rPr lang="en-US" dirty="0">
                <a:solidFill>
                  <a:srgbClr val="F15A29"/>
                </a:solidFill>
                <a:latin typeface="Roboto Slab"/>
                <a:ea typeface="Source Sans Pro" panose="020B0503030403020204" pitchFamily="34" charset="0"/>
              </a:rPr>
              <a:t>Overview</a:t>
            </a:r>
          </a:p>
        </p:txBody>
      </p:sp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AEEDC37D-B765-C849-B7B4-A5D79C7691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11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1D3CE8-3AC0-8E45-A860-7B656B6F43AC}"/>
              </a:ext>
            </a:extLst>
          </p:cNvPr>
          <p:cNvSpPr txBox="1"/>
          <p:nvPr/>
        </p:nvSpPr>
        <p:spPr>
          <a:xfrm>
            <a:off x="0" y="152400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CONTINUOUS IMPROVEMENT ACCELERATOR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ED44DB32-6E40-4040-AEBB-D58B358F62A6}"/>
              </a:ext>
            </a:extLst>
          </p:cNvPr>
          <p:cNvSpPr txBox="1">
            <a:spLocks/>
          </p:cNvSpPr>
          <p:nvPr/>
        </p:nvSpPr>
        <p:spPr>
          <a:xfrm>
            <a:off x="457199" y="1016336"/>
            <a:ext cx="10709030" cy="845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Field to Market Has </a:t>
            </a:r>
            <a:r>
              <a:rPr lang="en-US" sz="2800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E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nabled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800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F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ive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800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C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laims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 </a:t>
            </a:r>
            <a:r>
              <a:rPr lang="en-US" sz="2800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C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ategories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15A29"/>
              </a:solidFill>
              <a:effectLst/>
              <a:uLnTx/>
              <a:uFillTx/>
              <a:latin typeface="Source Sans Pro" panose="020B0503030403020204" pitchFamily="34" charset="0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8AADC9B-9743-1F4C-8947-55DF575053E1}"/>
              </a:ext>
            </a:extLst>
          </p:cNvPr>
          <p:cNvCxnSpPr>
            <a:cxnSpLocks/>
          </p:cNvCxnSpPr>
          <p:nvPr/>
        </p:nvCxnSpPr>
        <p:spPr>
          <a:xfrm>
            <a:off x="2515216" y="1907050"/>
            <a:ext cx="0" cy="434413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030814D2-7FA0-E84E-A460-996492090E23}"/>
              </a:ext>
            </a:extLst>
          </p:cNvPr>
          <p:cNvSpPr txBox="1"/>
          <p:nvPr/>
        </p:nvSpPr>
        <p:spPr>
          <a:xfrm>
            <a:off x="4763844" y="3595950"/>
            <a:ext cx="2389162" cy="832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3040"/>
              </a:lnSpc>
            </a:pP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MEASUREMENT</a:t>
            </a:r>
            <a:b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CLAIM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86EB0AB-0D60-4F4B-BCD3-2D77D341669A}"/>
              </a:ext>
            </a:extLst>
          </p:cNvPr>
          <p:cNvSpPr txBox="1"/>
          <p:nvPr/>
        </p:nvSpPr>
        <p:spPr>
          <a:xfrm>
            <a:off x="4873283" y="4856188"/>
            <a:ext cx="2176697" cy="139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1392555" algn="l"/>
              </a:tabLst>
            </a:pPr>
            <a:r>
              <a:rPr lang="en-US" sz="2000" dirty="0"/>
              <a:t>One-year snapshot of aggregate environmental outcomes</a:t>
            </a:r>
            <a:endParaRPr lang="en-US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EEDAB01-3CD4-4E4A-982E-DF5C34524E97}"/>
              </a:ext>
            </a:extLst>
          </p:cNvPr>
          <p:cNvSpPr txBox="1"/>
          <p:nvPr/>
        </p:nvSpPr>
        <p:spPr>
          <a:xfrm>
            <a:off x="7040046" y="3593184"/>
            <a:ext cx="2389162" cy="832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3040"/>
              </a:lnSpc>
            </a:pP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TRENDS</a:t>
            </a:r>
            <a:b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CLAIM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4FEDB4F-D69E-8642-8B80-6A98FB84FE1F}"/>
              </a:ext>
            </a:extLst>
          </p:cNvPr>
          <p:cNvSpPr txBox="1"/>
          <p:nvPr/>
        </p:nvSpPr>
        <p:spPr>
          <a:xfrm>
            <a:off x="7178179" y="4856188"/>
            <a:ext cx="2176697" cy="139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1392555" algn="l"/>
              </a:tabLs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Directional improvement in Field to Market’s metrics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980792-DC85-644F-AE08-0FDFFCB4FA8F}"/>
              </a:ext>
            </a:extLst>
          </p:cNvPr>
          <p:cNvSpPr txBox="1"/>
          <p:nvPr/>
        </p:nvSpPr>
        <p:spPr>
          <a:xfrm>
            <a:off x="9345638" y="3593184"/>
            <a:ext cx="2389162" cy="832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3040"/>
              </a:lnSpc>
            </a:pP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IMPACT</a:t>
            </a:r>
            <a:b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CLAIM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3E62F26-834E-F642-AC06-022A8A8673DD}"/>
              </a:ext>
            </a:extLst>
          </p:cNvPr>
          <p:cNvSpPr txBox="1"/>
          <p:nvPr/>
        </p:nvSpPr>
        <p:spPr>
          <a:xfrm>
            <a:off x="9483075" y="4856188"/>
            <a:ext cx="2176697" cy="1394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1392555" algn="l"/>
              </a:tabLs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Sustained Improvement in  Field to Market’s metrics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86ED70-220A-DF43-A890-002C7518B3A6}"/>
              </a:ext>
            </a:extLst>
          </p:cNvPr>
          <p:cNvSpPr txBox="1"/>
          <p:nvPr/>
        </p:nvSpPr>
        <p:spPr>
          <a:xfrm>
            <a:off x="126054" y="3397968"/>
            <a:ext cx="2389162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3040"/>
              </a:lnSpc>
            </a:pP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PROJECT </a:t>
            </a:r>
            <a:b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PARTICIPATION CLAIM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86D952-6EFD-DA41-9F96-236E26741781}"/>
              </a:ext>
            </a:extLst>
          </p:cNvPr>
          <p:cNvSpPr txBox="1"/>
          <p:nvPr/>
        </p:nvSpPr>
        <p:spPr>
          <a:xfrm>
            <a:off x="263491" y="4856188"/>
            <a:ext cx="2176697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1392555" algn="l"/>
              </a:tabLst>
            </a:pPr>
            <a:r>
              <a:rPr lang="en-US" sz="2000" dirty="0"/>
              <a:t>Number of acres and growers</a:t>
            </a:r>
          </a:p>
        </p:txBody>
      </p:sp>
      <p:pic>
        <p:nvPicPr>
          <p:cNvPr id="76" name="Graphic 75" descr="Agriculture">
            <a:extLst>
              <a:ext uri="{FF2B5EF4-FFF2-40B4-BE49-F238E27FC236}">
                <a16:creationId xmlns:a16="http://schemas.microsoft.com/office/drawing/2014/main" id="{9D815871-7851-5949-BF39-0D3BF7348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0654" y="2390185"/>
            <a:ext cx="914400" cy="9144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3031C733-E268-5248-B7FB-620E20ABC4A7}"/>
              </a:ext>
            </a:extLst>
          </p:cNvPr>
          <p:cNvSpPr txBox="1"/>
          <p:nvPr/>
        </p:nvSpPr>
        <p:spPr>
          <a:xfrm>
            <a:off x="2430950" y="3593184"/>
            <a:ext cx="2389162" cy="832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ts val="3040"/>
              </a:lnSpc>
            </a:pP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ADOPTION</a:t>
            </a:r>
            <a:b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000" b="1" dirty="0">
                <a:solidFill>
                  <a:srgbClr val="E0582C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CLAIM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769B023-6DFF-1441-A8F1-B9EA905B1E3F}"/>
              </a:ext>
            </a:extLst>
          </p:cNvPr>
          <p:cNvSpPr txBox="1"/>
          <p:nvPr/>
        </p:nvSpPr>
        <p:spPr>
          <a:xfrm>
            <a:off x="2568387" y="4856188"/>
            <a:ext cx="2176697" cy="1065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tabLst>
                <a:tab pos="1392555" algn="l"/>
              </a:tabLst>
            </a:pP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Uptake of a specific practice or intervention</a:t>
            </a:r>
          </a:p>
        </p:txBody>
      </p:sp>
      <p:pic>
        <p:nvPicPr>
          <p:cNvPr id="77" name="Graphic 76" descr="Seed Packet">
            <a:extLst>
              <a:ext uri="{FF2B5EF4-FFF2-40B4-BE49-F238E27FC236}">
                <a16:creationId xmlns:a16="http://schemas.microsoft.com/office/drawing/2014/main" id="{33B3ECEF-8114-064B-95AC-BDD03F00C1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6245" y="2390185"/>
            <a:ext cx="914400" cy="914400"/>
          </a:xfrm>
          <a:prstGeom prst="rect">
            <a:avLst/>
          </a:prstGeom>
        </p:spPr>
      </p:pic>
      <p:pic>
        <p:nvPicPr>
          <p:cNvPr id="78" name="Graphic 77" descr="Downward trend graph">
            <a:extLst>
              <a:ext uri="{FF2B5EF4-FFF2-40B4-BE49-F238E27FC236}">
                <a16:creationId xmlns:a16="http://schemas.microsoft.com/office/drawing/2014/main" id="{27FD8856-8064-0242-AA97-A78FEE1B42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83019" y="2390185"/>
            <a:ext cx="914400" cy="914400"/>
          </a:xfrm>
          <a:prstGeom prst="rect">
            <a:avLst/>
          </a:prstGeom>
        </p:spPr>
      </p:pic>
      <p:pic>
        <p:nvPicPr>
          <p:cNvPr id="79" name="Graphic 78" descr="Bar graph with downward trend">
            <a:extLst>
              <a:ext uri="{FF2B5EF4-FFF2-40B4-BE49-F238E27FC236}">
                <a16:creationId xmlns:a16="http://schemas.microsoft.com/office/drawing/2014/main" id="{6D7B9543-EB9B-8748-9182-3ACC3557C6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7427" y="2390185"/>
            <a:ext cx="914400" cy="914400"/>
          </a:xfrm>
          <a:prstGeom prst="rect">
            <a:avLst/>
          </a:prstGeom>
        </p:spPr>
      </p:pic>
      <p:pic>
        <p:nvPicPr>
          <p:cNvPr id="80" name="Graphic 79" descr="Mathematics">
            <a:extLst>
              <a:ext uri="{FF2B5EF4-FFF2-40B4-BE49-F238E27FC236}">
                <a16:creationId xmlns:a16="http://schemas.microsoft.com/office/drawing/2014/main" id="{646E350F-DA3D-3B4F-9044-095C837BA5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71836" y="2390185"/>
            <a:ext cx="914400" cy="91440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C20FB9F-B44A-48EB-A766-117FB755FA2D}"/>
              </a:ext>
            </a:extLst>
          </p:cNvPr>
          <p:cNvCxnSpPr>
            <a:cxnSpLocks/>
          </p:cNvCxnSpPr>
          <p:nvPr/>
        </p:nvCxnSpPr>
        <p:spPr>
          <a:xfrm>
            <a:off x="9483075" y="1907050"/>
            <a:ext cx="0" cy="434413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BB0052-2A3E-45AB-A6C6-522DD90B5E17}"/>
              </a:ext>
            </a:extLst>
          </p:cNvPr>
          <p:cNvCxnSpPr>
            <a:cxnSpLocks/>
          </p:cNvCxnSpPr>
          <p:nvPr/>
        </p:nvCxnSpPr>
        <p:spPr>
          <a:xfrm>
            <a:off x="4745084" y="1907050"/>
            <a:ext cx="0" cy="434413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2B6665D-9D49-42B4-9451-1D3935D6B080}"/>
              </a:ext>
            </a:extLst>
          </p:cNvPr>
          <p:cNvCxnSpPr>
            <a:cxnSpLocks/>
          </p:cNvCxnSpPr>
          <p:nvPr/>
        </p:nvCxnSpPr>
        <p:spPr>
          <a:xfrm>
            <a:off x="7178179" y="1907050"/>
            <a:ext cx="0" cy="4344135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6762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on a lush green field&#10;&#10;Description automatically generated">
            <a:extLst>
              <a:ext uri="{FF2B5EF4-FFF2-40B4-BE49-F238E27FC236}">
                <a16:creationId xmlns:a16="http://schemas.microsoft.com/office/drawing/2014/main" id="{BFC27DE4-BE73-5043-93E8-048C87DFD4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65166"/>
            <a:ext cx="12192000" cy="81038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582C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272DA-ACB3-C947-86F4-03278A2BC0CA}"/>
              </a:ext>
            </a:extLst>
          </p:cNvPr>
          <p:cNvSpPr txBox="1"/>
          <p:nvPr/>
        </p:nvSpPr>
        <p:spPr>
          <a:xfrm>
            <a:off x="457200" y="2517407"/>
            <a:ext cx="112776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FIELD TO MARKET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F930309-63AA-424D-8225-5B28B509A073}"/>
              </a:ext>
            </a:extLst>
          </p:cNvPr>
          <p:cNvSpPr/>
          <p:nvPr/>
        </p:nvSpPr>
        <p:spPr>
          <a:xfrm>
            <a:off x="946711" y="2713845"/>
            <a:ext cx="10298579" cy="943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7600"/>
              </a:lnSpc>
            </a:pPr>
            <a:r>
              <a:rPr lang="en-US" sz="3600" b="1" spc="-150" dirty="0" err="1">
                <a:solidFill>
                  <a:schemeClr val="bg1"/>
                </a:solidFill>
                <a:latin typeface="Source Sans Pro" panose="020B0503030403020204" pitchFamily="34" charset="77"/>
                <a:cs typeface="Gotham Black"/>
              </a:rPr>
              <a:t>www.fieldtomarket.org</a:t>
            </a:r>
            <a:endParaRPr lang="en-US" sz="3600" b="1" spc="-150" dirty="0">
              <a:solidFill>
                <a:schemeClr val="bg1"/>
              </a:solidFill>
              <a:latin typeface="Source Sans Pro" panose="020B0503030403020204" pitchFamily="34" charset="77"/>
              <a:cs typeface="Gotham Black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AC88D74-9E38-B74C-B915-3FB5578029B1}"/>
              </a:ext>
            </a:extLst>
          </p:cNvPr>
          <p:cNvCxnSpPr>
            <a:cxnSpLocks/>
          </p:cNvCxnSpPr>
          <p:nvPr/>
        </p:nvCxnSpPr>
        <p:spPr>
          <a:xfrm rot="16200000">
            <a:off x="6096000" y="1001426"/>
            <a:ext cx="0" cy="396240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5319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" name="Picture 1023" descr="Logo, company name&#10;&#10;Description automatically generated">
            <a:extLst>
              <a:ext uri="{FF2B5EF4-FFF2-40B4-BE49-F238E27FC236}">
                <a16:creationId xmlns:a16="http://schemas.microsoft.com/office/drawing/2014/main" id="{07F4B3BC-5D25-4949-90F5-E674AE7AFE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25" y="5108074"/>
            <a:ext cx="1044428" cy="574435"/>
          </a:xfrm>
          <a:prstGeom prst="rect">
            <a:avLst/>
          </a:prstGeom>
        </p:spPr>
      </p:pic>
      <p:pic>
        <p:nvPicPr>
          <p:cNvPr id="166" name="Picture 16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31A4B6-B99A-B84D-8B74-55FF2E6B9F9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9189" y="5150698"/>
            <a:ext cx="842197" cy="463209"/>
          </a:xfrm>
          <a:prstGeom prst="rect">
            <a:avLst/>
          </a:prstGeom>
        </p:spPr>
      </p:pic>
      <p:sp>
        <p:nvSpPr>
          <p:cNvPr id="115" name="Rectangle 114"/>
          <p:cNvSpPr/>
          <p:nvPr/>
        </p:nvSpPr>
        <p:spPr>
          <a:xfrm>
            <a:off x="7753422" y="3884113"/>
            <a:ext cx="4438578" cy="30009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7" name="Picture 1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3" r="3711"/>
          <a:stretch/>
        </p:blipFill>
        <p:spPr>
          <a:xfrm>
            <a:off x="10174151" y="198518"/>
            <a:ext cx="1809746" cy="377466"/>
          </a:xfrm>
          <a:prstGeom prst="rect">
            <a:avLst/>
          </a:prstGeom>
        </p:spPr>
      </p:pic>
      <p:sp>
        <p:nvSpPr>
          <p:cNvPr id="118" name="TextBox 117"/>
          <p:cNvSpPr txBox="1"/>
          <p:nvPr/>
        </p:nvSpPr>
        <p:spPr>
          <a:xfrm>
            <a:off x="208103" y="217974"/>
            <a:ext cx="765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65 Medium" panose="020B0603020203020204" pitchFamily="34" charset="0"/>
                <a:ea typeface="+mn-ea"/>
                <a:cs typeface="+mn-cs"/>
              </a:rPr>
              <a:t>Uniting the Supply Chain to Deliver Sustainable Outcomes for Agriculture</a:t>
            </a:r>
          </a:p>
        </p:txBody>
      </p:sp>
      <p:sp>
        <p:nvSpPr>
          <p:cNvPr id="1057" name="AutoShape 2" descr="Image result for coca cola logo">
            <a:extLst>
              <a:ext uri="{FF2B5EF4-FFF2-40B4-BE49-F238E27FC236}">
                <a16:creationId xmlns:a16="http://schemas.microsoft.com/office/drawing/2014/main" id="{B3ADA179-CEA5-4055-813D-98B0AA0F199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29127" y="34052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8" name="AutoShape 4" descr="Image result for coca cola logo">
            <a:extLst>
              <a:ext uri="{FF2B5EF4-FFF2-40B4-BE49-F238E27FC236}">
                <a16:creationId xmlns:a16="http://schemas.microsoft.com/office/drawing/2014/main" id="{B694C886-5C6B-442E-9CA2-89BCC9E581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AutoShape 2" descr="https://conservis.ag/wp-content/uploads/2018/10/Conservis_FarmManagementSoftware_LogoFullColorHorizontal.svg">
            <a:extLst>
              <a:ext uri="{FF2B5EF4-FFF2-40B4-BE49-F238E27FC236}">
                <a16:creationId xmlns:a16="http://schemas.microsoft.com/office/drawing/2014/main" id="{58B6B8C3-DC03-E447-9C20-74257798D3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B5E637E8-7F33-4FDB-B84D-27B53109C556}"/>
              </a:ext>
            </a:extLst>
          </p:cNvPr>
          <p:cNvGrpSpPr/>
          <p:nvPr/>
        </p:nvGrpSpPr>
        <p:grpSpPr>
          <a:xfrm>
            <a:off x="206378" y="6257734"/>
            <a:ext cx="11878677" cy="548873"/>
            <a:chOff x="215680" y="6246960"/>
            <a:chExt cx="11878677" cy="548873"/>
          </a:xfrm>
        </p:grpSpPr>
        <p:pic>
          <p:nvPicPr>
            <p:cNvPr id="22" name="Picture 72" descr="College of Agricultural &amp; Life Science_U of Wisc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743" y="6398760"/>
              <a:ext cx="1218392" cy="2986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50" name="Picture 10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06545" y="6398455"/>
              <a:ext cx="649934" cy="320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52" name="Picture 1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8531633" y="6390027"/>
              <a:ext cx="1115196" cy="356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53" name="Picture 112" descr="WWF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3865" y="6338633"/>
              <a:ext cx="320373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64" name="Picture 88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4417953" y="6495534"/>
              <a:ext cx="965464" cy="133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DE3831"/>
                  </a:solidFill>
                </a14:hiddenFill>
              </a:ext>
              <a:ext uri="{91240B29-F687-4f45-9708-019B960494DF}">
                <a14:hiddenLine xmlns:a14="http://schemas.microsoft.com/office/drawing/2010/main" xmlns="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1482" y="6356373"/>
              <a:ext cx="892288" cy="318674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2208" y="6413338"/>
              <a:ext cx="890207" cy="273182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4700" y="6495607"/>
              <a:ext cx="934922" cy="18827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B955991-D8B1-2348-9D51-D67E4078C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6915" y="6246960"/>
              <a:ext cx="899557" cy="494756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5A3B924D-DF89-1341-9F76-B38AF243A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6472" y="6478947"/>
              <a:ext cx="784514" cy="220645"/>
            </a:xfrm>
            <a:prstGeom prst="rect">
              <a:avLst/>
            </a:prstGeom>
          </p:spPr>
        </p:pic>
        <p:pic>
          <p:nvPicPr>
            <p:cNvPr id="160" name="Picture 159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2AE657CD-89D4-5D4F-BC8E-E9D798857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680" y="6365541"/>
              <a:ext cx="1155697" cy="321027"/>
            </a:xfrm>
            <a:prstGeom prst="rect">
              <a:avLst/>
            </a:prstGeom>
          </p:spPr>
        </p:pic>
        <p:pic>
          <p:nvPicPr>
            <p:cNvPr id="161" name="Picture 160" descr="A close up of a sign&#10;&#10;Description automatically generated">
              <a:extLst>
                <a:ext uri="{FF2B5EF4-FFF2-40B4-BE49-F238E27FC236}">
                  <a16:creationId xmlns:a16="http://schemas.microsoft.com/office/drawing/2014/main" id="{FB7C22CB-208C-D141-B05D-7E2B72C2E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15306" y="6360418"/>
              <a:ext cx="579051" cy="38603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316D1B9-4E56-3347-8716-13121446D04D}"/>
              </a:ext>
            </a:extLst>
          </p:cNvPr>
          <p:cNvGrpSpPr/>
          <p:nvPr/>
        </p:nvGrpSpPr>
        <p:grpSpPr>
          <a:xfrm>
            <a:off x="100505" y="781644"/>
            <a:ext cx="11983237" cy="652249"/>
            <a:chOff x="208103" y="748141"/>
            <a:chExt cx="11983237" cy="652249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6499A9A-0C3C-954F-8A16-98A3AFDC8636}"/>
                </a:ext>
              </a:extLst>
            </p:cNvPr>
            <p:cNvGrpSpPr/>
            <p:nvPr/>
          </p:nvGrpSpPr>
          <p:grpSpPr>
            <a:xfrm>
              <a:off x="208103" y="748141"/>
              <a:ext cx="11983237" cy="562431"/>
              <a:chOff x="208103" y="748141"/>
              <a:chExt cx="11983237" cy="562431"/>
            </a:xfrm>
          </p:grpSpPr>
          <p:pic>
            <p:nvPicPr>
              <p:cNvPr id="17" name="Picture 65" descr="American Soybean Association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61811" y="881885"/>
                <a:ext cx="674794" cy="3322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111"/>
              <p:cNvPicPr>
                <a:picLocks noChangeAspect="1" noChangeArrowheads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08103" y="898748"/>
                <a:ext cx="865358" cy="4053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71" name="Group 70"/>
              <p:cNvGrpSpPr>
                <a:grpSpLocks noChangeAspect="1"/>
              </p:cNvGrpSpPr>
              <p:nvPr/>
            </p:nvGrpSpPr>
            <p:grpSpPr>
              <a:xfrm>
                <a:off x="7685826" y="748141"/>
                <a:ext cx="1180771" cy="562431"/>
                <a:chOff x="-4813013" y="-16747"/>
                <a:chExt cx="3359759" cy="1600337"/>
              </a:xfrm>
            </p:grpSpPr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 rotWithShape="1">
                <a:blip r:embed="rId20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4813013" y="-12038"/>
                  <a:ext cx="2213270" cy="1595628"/>
                </a:xfrm>
                <a:prstGeom prst="rect">
                  <a:avLst/>
                </a:prstGeom>
              </p:spPr>
            </p:pic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 rotWithShape="1">
                <a:blip r:embed="rId21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-2623485" y="-16747"/>
                  <a:ext cx="1170231" cy="1595628"/>
                </a:xfrm>
                <a:prstGeom prst="rect">
                  <a:avLst/>
                </a:prstGeom>
              </p:spPr>
            </p:pic>
          </p:grpSp>
          <p:pic>
            <p:nvPicPr>
              <p:cNvPr id="84" name="Picture 83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131832" y="915576"/>
                <a:ext cx="608949" cy="260414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51889" y="889009"/>
                <a:ext cx="1159656" cy="313852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35038" y="846823"/>
                <a:ext cx="457200" cy="437527"/>
              </a:xfrm>
              <a:prstGeom prst="rect">
                <a:avLst/>
              </a:prstGeom>
            </p:spPr>
          </p:pic>
          <p:pic>
            <p:nvPicPr>
              <p:cNvPr id="101" name="Picture 2" descr="http://kpi-fibc.com/images/American_Peanut_logo.gif"/>
              <p:cNvPicPr>
                <a:picLocks noChangeAspect="1"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7213" y="826310"/>
                <a:ext cx="790129" cy="361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https://pbs.twimg.com/profile_images/585442102961643520/MBvBGcSA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3346" y="866861"/>
                <a:ext cx="393703" cy="393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BF47B51C-4567-4BDE-8C44-1EF1B794AE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65178" y="806775"/>
                <a:ext cx="454502" cy="404851"/>
              </a:xfrm>
              <a:prstGeom prst="rect">
                <a:avLst/>
              </a:prstGeom>
            </p:spPr>
          </p:pic>
          <p:pic>
            <p:nvPicPr>
              <p:cNvPr id="1039" name="Picture 1038">
                <a:extLst>
                  <a:ext uri="{FF2B5EF4-FFF2-40B4-BE49-F238E27FC236}">
                    <a16:creationId xmlns:a16="http://schemas.microsoft.com/office/drawing/2014/main" id="{AD412BD2-B337-444F-8F0F-5F328CEAE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03397" y="921273"/>
                <a:ext cx="657823" cy="249093"/>
              </a:xfrm>
              <a:prstGeom prst="rect">
                <a:avLst/>
              </a:prstGeom>
            </p:spPr>
          </p:pic>
          <p:pic>
            <p:nvPicPr>
              <p:cNvPr id="162" name="Picture 161" descr="A picture containing drawing, food&#10;&#10;Description automatically generated">
                <a:extLst>
                  <a:ext uri="{FF2B5EF4-FFF2-40B4-BE49-F238E27FC236}">
                    <a16:creationId xmlns:a16="http://schemas.microsoft.com/office/drawing/2014/main" id="{A5F3098C-BCE6-F04F-9198-AA1BC074B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402696" y="859699"/>
                <a:ext cx="518333" cy="370238"/>
              </a:xfrm>
              <a:prstGeom prst="rect">
                <a:avLst/>
              </a:prstGeom>
            </p:spPr>
          </p:pic>
          <p:pic>
            <p:nvPicPr>
              <p:cNvPr id="105" name="Picture 104"/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9790" b="35713"/>
              <a:stretch/>
            </p:blipFill>
            <p:spPr>
              <a:xfrm>
                <a:off x="11260943" y="970066"/>
                <a:ext cx="930397" cy="213720"/>
              </a:xfrm>
              <a:prstGeom prst="rect">
                <a:avLst/>
              </a:prstGeom>
            </p:spPr>
          </p:pic>
          <p:pic>
            <p:nvPicPr>
              <p:cNvPr id="125" name="Picture 124"/>
              <p:cNvPicPr>
                <a:picLocks noChangeAspect="1"/>
              </p:cNvPicPr>
              <p:nvPr/>
            </p:nvPicPr>
            <p:blipFill>
              <a:blip r:embed="rId3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73040" y="796944"/>
                <a:ext cx="350223" cy="446175"/>
              </a:xfrm>
              <a:prstGeom prst="rect">
                <a:avLst/>
              </a:prstGeom>
            </p:spPr>
          </p:pic>
        </p:grpSp>
        <p:pic>
          <p:nvPicPr>
            <p:cNvPr id="167" name="Picture 166" descr="Text, logo&#10;&#10;Description automatically generated">
              <a:extLst>
                <a:ext uri="{FF2B5EF4-FFF2-40B4-BE49-F238E27FC236}">
                  <a16:creationId xmlns:a16="http://schemas.microsoft.com/office/drawing/2014/main" id="{9D48B2F2-10E1-5A44-8B37-8C54BE5D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6344" y="794837"/>
              <a:ext cx="786926" cy="605553"/>
            </a:xfrm>
            <a:prstGeom prst="rect">
              <a:avLst/>
            </a:prstGeom>
          </p:spPr>
        </p:pic>
      </p:grpSp>
      <p:pic>
        <p:nvPicPr>
          <p:cNvPr id="39" name="Picture 38" descr="Logo, company name&#10;&#10;Description automatically generated">
            <a:extLst>
              <a:ext uri="{FF2B5EF4-FFF2-40B4-BE49-F238E27FC236}">
                <a16:creationId xmlns:a16="http://schemas.microsoft.com/office/drawing/2014/main" id="{3D687513-1BA4-D840-B4E7-42FBE2FF734A}"/>
              </a:ext>
            </a:extLst>
          </p:cNvPr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8211" y="891779"/>
            <a:ext cx="682826" cy="375554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0ADEA6D5-73EF-D04C-82A4-0676C3D43E82}"/>
              </a:ext>
            </a:extLst>
          </p:cNvPr>
          <p:cNvGrpSpPr/>
          <p:nvPr/>
        </p:nvGrpSpPr>
        <p:grpSpPr>
          <a:xfrm>
            <a:off x="88073" y="1522450"/>
            <a:ext cx="12063188" cy="506737"/>
            <a:chOff x="88073" y="1522450"/>
            <a:chExt cx="12063188" cy="506737"/>
          </a:xfrm>
        </p:grpSpPr>
        <p:pic>
          <p:nvPicPr>
            <p:cNvPr id="156" name="Picture 155" descr="A close up of a sign&#10;&#10;Description automatically generated">
              <a:extLst>
                <a:ext uri="{FF2B5EF4-FFF2-40B4-BE49-F238E27FC236}">
                  <a16:creationId xmlns:a16="http://schemas.microsoft.com/office/drawing/2014/main" id="{82FB5879-7B90-4C4C-84BB-1080B954B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073" y="1637715"/>
              <a:ext cx="574838" cy="316161"/>
            </a:xfrm>
            <a:prstGeom prst="rect">
              <a:avLst/>
            </a:prstGeom>
          </p:spPr>
        </p:pic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E6C72878-6721-4848-BE61-2FA1363178C5}"/>
                </a:ext>
              </a:extLst>
            </p:cNvPr>
            <p:cNvGrpSpPr/>
            <p:nvPr/>
          </p:nvGrpSpPr>
          <p:grpSpPr>
            <a:xfrm>
              <a:off x="742623" y="1522450"/>
              <a:ext cx="11408638" cy="506737"/>
              <a:chOff x="825422" y="1508645"/>
              <a:chExt cx="11408638" cy="506737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333D89D2-3A53-E142-854E-B74F98917C8C}"/>
                  </a:ext>
                </a:extLst>
              </p:cNvPr>
              <p:cNvGrpSpPr/>
              <p:nvPr/>
            </p:nvGrpSpPr>
            <p:grpSpPr>
              <a:xfrm>
                <a:off x="825422" y="1508645"/>
                <a:ext cx="10400044" cy="506737"/>
                <a:chOff x="1524368" y="1490512"/>
                <a:chExt cx="10400044" cy="506737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3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0829020" y="1615149"/>
                  <a:ext cx="415701" cy="227701"/>
                </a:xfrm>
                <a:prstGeom prst="rect">
                  <a:avLst/>
                </a:prstGeom>
              </p:spPr>
            </p:pic>
            <p:pic>
              <p:nvPicPr>
                <p:cNvPr id="18" name="Picture 67"/>
                <p:cNvPicPr>
                  <a:picLocks noChangeAspect="1" noChangeArrowheads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3328763" y="1490512"/>
                  <a:ext cx="664511" cy="5067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DE38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" name="Picture 68" descr="Biotechnology Industry Organization"/>
                <p:cNvPicPr>
                  <a:picLocks noChangeAspect="1" noChangeArrowheads="1"/>
                </p:cNvPicPr>
                <p:nvPr/>
              </p:nvPicPr>
              <p:blipFill>
                <a:blip r:embed="rId3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2649" y="1588724"/>
                  <a:ext cx="631355" cy="2527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DE38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0" name="Picture 69" descr="Bunge"/>
                <p:cNvPicPr>
                  <a:picLocks noChangeAspect="1" noChangeArrowheads="1"/>
                </p:cNvPicPr>
                <p:nvPr/>
              </p:nvPicPr>
              <p:blipFill>
                <a:blip r:embed="rId3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67552" y="1646658"/>
                  <a:ext cx="731520" cy="1623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DE38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5" name="Picture 114" descr="Cargill"/>
                <p:cNvPicPr>
                  <a:picLocks noChangeAspect="1" noChangeArrowheads="1"/>
                </p:cNvPicPr>
                <p:nvPr/>
              </p:nvPicPr>
              <p:blipFill>
                <a:blip r:embed="rId3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51416" y="1617424"/>
                  <a:ext cx="553134" cy="2529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DE383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rgbClr val="00000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74308" y="1636791"/>
                  <a:ext cx="538250" cy="184416"/>
                </a:xfrm>
                <a:prstGeom prst="rect">
                  <a:avLst/>
                </a:prstGeom>
              </p:spPr>
            </p:pic>
            <p:pic>
              <p:nvPicPr>
                <p:cNvPr id="110" name="Picture 109"/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21409" y="1544616"/>
                  <a:ext cx="518333" cy="338908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8565" y="1502409"/>
                  <a:ext cx="461183" cy="476556"/>
                </a:xfrm>
                <a:prstGeom prst="rect">
                  <a:avLst/>
                </a:prstGeom>
              </p:spPr>
            </p:pic>
            <p:pic>
              <p:nvPicPr>
                <p:cNvPr id="108" name="Picture 107">
                  <a:extLst>
                    <a:ext uri="{FF2B5EF4-FFF2-40B4-BE49-F238E27FC236}">
                      <a16:creationId xmlns:a16="http://schemas.microsoft.com/office/drawing/2014/main" id="{103D9EE9-FB24-453E-B1BD-37874CE647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78699" y="1616498"/>
                  <a:ext cx="471549" cy="259352"/>
                </a:xfrm>
                <a:prstGeom prst="rect">
                  <a:avLst/>
                </a:prstGeom>
              </p:spPr>
            </p:pic>
            <p:pic>
              <p:nvPicPr>
                <p:cNvPr id="1040" name="Picture 1039">
                  <a:extLst>
                    <a:ext uri="{FF2B5EF4-FFF2-40B4-BE49-F238E27FC236}">
                      <a16:creationId xmlns:a16="http://schemas.microsoft.com/office/drawing/2014/main" id="{FC2918EF-21D9-4423-A0DF-6C743658E7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t="16118" b="18500"/>
                <a:stretch/>
              </p:blipFill>
              <p:spPr>
                <a:xfrm>
                  <a:off x="11291225" y="1490721"/>
                  <a:ext cx="633187" cy="413988"/>
                </a:xfrm>
                <a:prstGeom prst="rect">
                  <a:avLst/>
                </a:prstGeom>
              </p:spPr>
            </p:pic>
            <p:pic>
              <p:nvPicPr>
                <p:cNvPr id="157" name="Picture 156">
                  <a:extLst>
                    <a:ext uri="{FF2B5EF4-FFF2-40B4-BE49-F238E27FC236}">
                      <a16:creationId xmlns:a16="http://schemas.microsoft.com/office/drawing/2014/main" id="{48086AE9-B177-314A-A333-BBE981476B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4368" y="1502409"/>
                  <a:ext cx="500110" cy="476556"/>
                </a:xfrm>
                <a:prstGeom prst="rect">
                  <a:avLst/>
                </a:prstGeom>
              </p:spPr>
            </p:pic>
            <p:pic>
              <p:nvPicPr>
                <p:cNvPr id="165" name="Picture 164" descr="A black sign with white text&#10;&#10;Description automatically generated">
                  <a:extLst>
                    <a:ext uri="{FF2B5EF4-FFF2-40B4-BE49-F238E27FC236}">
                      <a16:creationId xmlns:a16="http://schemas.microsoft.com/office/drawing/2014/main" id="{5853D911-185D-8447-8848-9B96F562DD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6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70267" y="1518634"/>
                  <a:ext cx="615317" cy="420730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43EF9D0F-F55F-4FDF-8C13-DAA604667D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24387" y="1511053"/>
                  <a:ext cx="845644" cy="465104"/>
                </a:xfrm>
                <a:prstGeom prst="rect">
                  <a:avLst/>
                </a:prstGeom>
              </p:spPr>
            </p:pic>
            <p:pic>
              <p:nvPicPr>
                <p:cNvPr id="83" name="Picture 82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11690FB2-E652-4F88-9463-E995A554B7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8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39423" y="1498933"/>
                  <a:ext cx="844356" cy="464396"/>
                </a:xfrm>
                <a:prstGeom prst="rect">
                  <a:avLst/>
                </a:prstGeom>
              </p:spPr>
            </p:pic>
            <p:pic>
              <p:nvPicPr>
                <p:cNvPr id="42" name="Picture 41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0C6A6AB2-3849-704E-936D-DA3B20ED3C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02327" y="1522060"/>
                  <a:ext cx="797142" cy="438428"/>
                </a:xfrm>
                <a:prstGeom prst="rect">
                  <a:avLst/>
                </a:prstGeom>
              </p:spPr>
            </p:pic>
          </p:grpSp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257050" y="1561352"/>
                <a:ext cx="977010" cy="309090"/>
              </a:xfrm>
              <a:prstGeom prst="rect">
                <a:avLst/>
              </a:prstGeom>
            </p:spPr>
          </p:pic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A317D132-567C-4634-9D54-5CB6536C541A}"/>
              </a:ext>
            </a:extLst>
          </p:cNvPr>
          <p:cNvPicPr>
            <a:picLocks noChangeAspect="1"/>
          </p:cNvPicPr>
          <p:nvPr/>
        </p:nvPicPr>
        <p:blipFill rotWithShape="1">
          <a:blip r:embed="rId5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28" r="23559"/>
          <a:stretch/>
        </p:blipFill>
        <p:spPr>
          <a:xfrm>
            <a:off x="11548721" y="5010647"/>
            <a:ext cx="533859" cy="63322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64D30A3F-EB3E-8A4C-AD10-EC7CBF09676D}"/>
              </a:ext>
            </a:extLst>
          </p:cNvPr>
          <p:cNvSpPr/>
          <p:nvPr/>
        </p:nvSpPr>
        <p:spPr>
          <a:xfrm>
            <a:off x="0" y="-26229"/>
            <a:ext cx="12192000" cy="781018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7D1E91E5-1176-764A-9D9E-ED48C7DE94CE}"/>
              </a:ext>
            </a:extLst>
          </p:cNvPr>
          <p:cNvGrpSpPr/>
          <p:nvPr/>
        </p:nvGrpSpPr>
        <p:grpSpPr>
          <a:xfrm>
            <a:off x="132165" y="2095518"/>
            <a:ext cx="12075640" cy="564361"/>
            <a:chOff x="132165" y="2095518"/>
            <a:chExt cx="12075640" cy="564361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C0532C8-DC4E-314A-9941-F01ABE09E9B2}"/>
                </a:ext>
              </a:extLst>
            </p:cNvPr>
            <p:cNvGrpSpPr/>
            <p:nvPr/>
          </p:nvGrpSpPr>
          <p:grpSpPr>
            <a:xfrm>
              <a:off x="132165" y="2095518"/>
              <a:ext cx="10465209" cy="564361"/>
              <a:chOff x="1376875" y="2051846"/>
              <a:chExt cx="10465209" cy="564361"/>
            </a:xfrm>
          </p:grpSpPr>
          <p:pic>
            <p:nvPicPr>
              <p:cNvPr id="23" name="Picture 74" descr="Cotton"/>
              <p:cNvPicPr>
                <a:picLocks noChangeAspect="1" noChangeArrowheads="1"/>
              </p:cNvPicPr>
              <p:nvPr/>
            </p:nvPicPr>
            <p:blipFill rotWithShape="1">
              <a:blip r:embed="rId5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2561"/>
              <a:stretch/>
            </p:blipFill>
            <p:spPr bwMode="auto">
              <a:xfrm>
                <a:off x="6462585" y="2155081"/>
                <a:ext cx="505531" cy="348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75"/>
              <p:cNvPicPr>
                <a:picLocks noChangeAspect="1" noChangeArrowheads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153199" y="2214188"/>
                <a:ext cx="814192" cy="3048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63675" y="2184912"/>
                <a:ext cx="758300" cy="246043"/>
              </a:xfrm>
              <a:prstGeom prst="rect">
                <a:avLst/>
              </a:prstGeom>
            </p:spPr>
          </p:pic>
          <p:pic>
            <p:nvPicPr>
              <p:cNvPr id="111" name="Picture 73" descr="Conservation Technology Information Center"/>
              <p:cNvPicPr>
                <a:picLocks noChangeAspect="1" noChangeArrowheads="1"/>
              </p:cNvPicPr>
              <p:nvPr/>
            </p:nvPicPr>
            <p:blipFill>
              <a:blip r:embed="rId5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4823" y="2134830"/>
                <a:ext cx="343327" cy="4280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21" name="Picture 120"/>
              <p:cNvPicPr>
                <a:picLocks noChangeAspect="1"/>
              </p:cNvPicPr>
              <p:nvPr/>
            </p:nvPicPr>
            <p:blipFill>
              <a:blip r:embed="rId5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19576" y="2147044"/>
                <a:ext cx="582956" cy="376979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5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76875" y="2153188"/>
                <a:ext cx="591732" cy="325452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5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177809" y="2207402"/>
                <a:ext cx="621228" cy="341676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142FD6F-6368-41D4-85C1-00101186B5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1165" b="2937"/>
              <a:stretch/>
            </p:blipFill>
            <p:spPr>
              <a:xfrm>
                <a:off x="2626795" y="2159839"/>
                <a:ext cx="587168" cy="352855"/>
              </a:xfrm>
              <a:prstGeom prst="rect">
                <a:avLst/>
              </a:prstGeom>
            </p:spPr>
          </p:pic>
          <p:pic>
            <p:nvPicPr>
              <p:cNvPr id="1047" name="Picture 1046">
                <a:extLst>
                  <a:ext uri="{FF2B5EF4-FFF2-40B4-BE49-F238E27FC236}">
                    <a16:creationId xmlns:a16="http://schemas.microsoft.com/office/drawing/2014/main" id="{CC5FBF9C-B1D7-4488-8A65-E26C53E4F9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20549" r="-2385" b="21459"/>
              <a:stretch/>
            </p:blipFill>
            <p:spPr>
              <a:xfrm>
                <a:off x="10980014" y="2184390"/>
                <a:ext cx="862070" cy="268562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9F7B47D-0C40-6D41-AEE0-4F6F10411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78413" y="2070468"/>
                <a:ext cx="992254" cy="545739"/>
              </a:xfrm>
              <a:prstGeom prst="rect">
                <a:avLst/>
              </a:prstGeom>
            </p:spPr>
          </p:pic>
          <p:pic>
            <p:nvPicPr>
              <p:cNvPr id="65" name="Picture 6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C951D94-9B38-184A-88FD-D76E9A77DD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77312" y="2083773"/>
                <a:ext cx="844387" cy="464413"/>
              </a:xfrm>
              <a:prstGeom prst="rect">
                <a:avLst/>
              </a:prstGeom>
            </p:spPr>
          </p:pic>
          <p:pic>
            <p:nvPicPr>
              <p:cNvPr id="123" name="Picture 122" descr="Logo&#10;&#10;Description automatically generated">
                <a:extLst>
                  <a:ext uri="{FF2B5EF4-FFF2-40B4-BE49-F238E27FC236}">
                    <a16:creationId xmlns:a16="http://schemas.microsoft.com/office/drawing/2014/main" id="{B95F07F3-F0C8-7B49-B7DD-769380ADA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45489" y="2051846"/>
                <a:ext cx="906427" cy="498535"/>
              </a:xfrm>
              <a:prstGeom prst="rect">
                <a:avLst/>
              </a:prstGeom>
            </p:spPr>
          </p:pic>
        </p:grpSp>
        <p:pic>
          <p:nvPicPr>
            <p:cNvPr id="1037" name="Picture 1036">
              <a:extLst>
                <a:ext uri="{FF2B5EF4-FFF2-40B4-BE49-F238E27FC236}">
                  <a16:creationId xmlns:a16="http://schemas.microsoft.com/office/drawing/2014/main" id="{62792AFF-ECDF-43CA-A432-848FF1BA0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08473" y="2167903"/>
              <a:ext cx="699332" cy="306724"/>
            </a:xfrm>
            <a:prstGeom prst="rect">
              <a:avLst/>
            </a:prstGeom>
          </p:spPr>
        </p:pic>
        <p:pic>
          <p:nvPicPr>
            <p:cNvPr id="36" name="Picture 3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3D5BA31A-2D4B-0C4D-8AC8-B90CFAC77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10671744" y="2127445"/>
              <a:ext cx="773705" cy="369179"/>
            </a:xfrm>
            <a:prstGeom prst="rect">
              <a:avLst/>
            </a:prstGeom>
          </p:spPr>
        </p:pic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B365F371-5445-2E47-BCA8-5A62AA81251C}"/>
              </a:ext>
            </a:extLst>
          </p:cNvPr>
          <p:cNvGrpSpPr/>
          <p:nvPr/>
        </p:nvGrpSpPr>
        <p:grpSpPr>
          <a:xfrm>
            <a:off x="139058" y="3766072"/>
            <a:ext cx="11916684" cy="642861"/>
            <a:chOff x="139058" y="3766072"/>
            <a:chExt cx="11916684" cy="642861"/>
          </a:xfrm>
        </p:grpSpPr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C28B02D6-7FA9-D54B-9D1D-7E2FB8CD59CF}"/>
                </a:ext>
              </a:extLst>
            </p:cNvPr>
            <p:cNvGrpSpPr/>
            <p:nvPr/>
          </p:nvGrpSpPr>
          <p:grpSpPr>
            <a:xfrm>
              <a:off x="947225" y="3766072"/>
              <a:ext cx="11108517" cy="642861"/>
              <a:chOff x="1047241" y="3766072"/>
              <a:chExt cx="11108517" cy="642861"/>
            </a:xfrm>
          </p:grpSpPr>
          <p:pic>
            <p:nvPicPr>
              <p:cNvPr id="37" name="Picture 91" descr="Mosaic"/>
              <p:cNvPicPr>
                <a:picLocks noChangeAspect="1" noChangeArrowheads="1"/>
              </p:cNvPicPr>
              <p:nvPr/>
            </p:nvPicPr>
            <p:blipFill rotWithShape="1">
              <a:blip r:embed="rId6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73422" y="3907194"/>
                <a:ext cx="636783" cy="3606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81" descr="NASDA-FINAL-rgb.jpg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04598" y="3988290"/>
                <a:ext cx="533859" cy="198425"/>
              </a:xfrm>
              <a:prstGeom prst="rect">
                <a:avLst/>
              </a:prstGeom>
            </p:spPr>
          </p:pic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6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77785" y="3958360"/>
                <a:ext cx="646095" cy="258284"/>
              </a:xfrm>
              <a:prstGeom prst="rect">
                <a:avLst/>
              </a:prstGeom>
            </p:spPr>
          </p:pic>
          <p:pic>
            <p:nvPicPr>
              <p:cNvPr id="1026" name="Picture 2" descr="ttp://kansasagnetwork.com/wp-content/uploads/2014/12/NAWG-Logo.png"/>
              <p:cNvPicPr>
                <a:picLocks noChangeAspect="1" noChangeArrowheads="1"/>
              </p:cNvPicPr>
              <p:nvPr/>
            </p:nvPicPr>
            <p:blipFill rotWithShape="1">
              <a:blip r:embed="rId6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1885" t="16712" r="22035" b="15558"/>
              <a:stretch/>
            </p:blipFill>
            <p:spPr bwMode="auto">
              <a:xfrm>
                <a:off x="11425521" y="3948824"/>
                <a:ext cx="730237" cy="2773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1029"/>
              <p:cNvPicPr>
                <a:picLocks noChangeAspect="1"/>
              </p:cNvPicPr>
              <p:nvPr/>
            </p:nvPicPr>
            <p:blipFill>
              <a:blip r:embed="rId7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7269" y="3869303"/>
                <a:ext cx="793452" cy="436399"/>
              </a:xfrm>
              <a:prstGeom prst="rect">
                <a:avLst/>
              </a:prstGeom>
            </p:spPr>
          </p:pic>
          <p:pic>
            <p:nvPicPr>
              <p:cNvPr id="1033" name="Picture 1032" descr="A close up of a logo&#10;&#10;Description generated with very high confidence">
                <a:extLst>
                  <a:ext uri="{FF2B5EF4-FFF2-40B4-BE49-F238E27FC236}">
                    <a16:creationId xmlns:a16="http://schemas.microsoft.com/office/drawing/2014/main" id="{39E4CB10-496F-4A14-A3EC-3D3BF3E75D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78536" y="3889931"/>
                <a:ext cx="718442" cy="395143"/>
              </a:xfrm>
              <a:prstGeom prst="rect">
                <a:avLst/>
              </a:prstGeom>
            </p:spPr>
          </p:pic>
          <p:pic>
            <p:nvPicPr>
              <p:cNvPr id="1041" name="Picture 1040">
                <a:extLst>
                  <a:ext uri="{FF2B5EF4-FFF2-40B4-BE49-F238E27FC236}">
                    <a16:creationId xmlns:a16="http://schemas.microsoft.com/office/drawing/2014/main" id="{75EF6E33-6F62-4599-B025-D6DB30E08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92944" y="3821679"/>
                <a:ext cx="524590" cy="53164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A5A473A-F1CE-4659-81D3-E63A4860D0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190688" y="3840124"/>
                <a:ext cx="615192" cy="494756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1803E71F-25D2-4CCE-8413-5E82660177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10944" y="3977774"/>
                <a:ext cx="792680" cy="219456"/>
              </a:xfrm>
              <a:prstGeom prst="rect">
                <a:avLst/>
              </a:prstGeom>
            </p:spPr>
          </p:pic>
          <p:pic>
            <p:nvPicPr>
              <p:cNvPr id="54" name="Picture 5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D517ADC-DE0D-4406-ADF5-934DB2A32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96151" y="3842695"/>
                <a:ext cx="890207" cy="489614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>
              <a:blip r:embed="rId7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82328" y="3773855"/>
                <a:ext cx="627295" cy="627295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55A68617-97E5-4B15-939A-804E75E2E4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49969" y="3766072"/>
                <a:ext cx="451131" cy="642861"/>
              </a:xfrm>
              <a:prstGeom prst="rect">
                <a:avLst/>
              </a:prstGeom>
            </p:spPr>
          </p:pic>
          <p:pic>
            <p:nvPicPr>
              <p:cNvPr id="35" name="Picture 89"/>
              <p:cNvPicPr>
                <a:picLocks noChangeAspect="1" noChangeArrowheads="1"/>
              </p:cNvPicPr>
              <p:nvPr/>
            </p:nvPicPr>
            <p:blipFill>
              <a:blip r:embed="rId7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744829" y="3895879"/>
                <a:ext cx="480056" cy="383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98" name="Picture 8" descr="http://www.worldofchemicals.com/News/6037/230x185/marrone%20bio.jpg"/>
              <p:cNvPicPr>
                <a:picLocks noChangeAspect="1" noChangeArrowheads="1"/>
              </p:cNvPicPr>
              <p:nvPr/>
            </p:nvPicPr>
            <p:blipFill>
              <a:blip r:embed="rId7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7241" y="3860464"/>
                <a:ext cx="564526" cy="454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6" name="Picture 75" descr="A picture containing text, sign, dark&#10;&#10;Description automatically generated">
              <a:extLst>
                <a:ext uri="{FF2B5EF4-FFF2-40B4-BE49-F238E27FC236}">
                  <a16:creationId xmlns:a16="http://schemas.microsoft.com/office/drawing/2014/main" id="{4172145A-69E5-AB49-83BE-F5453A785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9058" y="3913584"/>
              <a:ext cx="643847" cy="304800"/>
            </a:xfrm>
            <a:prstGeom prst="rect">
              <a:avLst/>
            </a:prstGeom>
          </p:spPr>
        </p:pic>
      </p:grpSp>
      <p:pic>
        <p:nvPicPr>
          <p:cNvPr id="1034" name="Picture 10" descr="ttp://agriculture.penton.com/wp-content/uploads/2015/05/Site-Logo-mobile2.png"/>
          <p:cNvPicPr>
            <a:picLocks noChangeAspect="1" noChangeArrowheads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19" y="5183351"/>
            <a:ext cx="613936" cy="33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A0AD7351-ED69-3448-85A1-91D8EA207CD7}"/>
              </a:ext>
            </a:extLst>
          </p:cNvPr>
          <p:cNvGrpSpPr/>
          <p:nvPr/>
        </p:nvGrpSpPr>
        <p:grpSpPr>
          <a:xfrm>
            <a:off x="155541" y="4356385"/>
            <a:ext cx="11963404" cy="731520"/>
            <a:chOff x="155541" y="4356385"/>
            <a:chExt cx="11963404" cy="731520"/>
          </a:xfrm>
        </p:grpSpPr>
        <p:pic>
          <p:nvPicPr>
            <p:cNvPr id="87" name="Picture 86" descr="A close up of a sign&#10;&#10;Description automatically generated">
              <a:extLst>
                <a:ext uri="{FF2B5EF4-FFF2-40B4-BE49-F238E27FC236}">
                  <a16:creationId xmlns:a16="http://schemas.microsoft.com/office/drawing/2014/main" id="{E7CBE3E5-1D62-4D83-A4CB-E884CB1CB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14985" y="4424749"/>
              <a:ext cx="401589" cy="594793"/>
            </a:xfrm>
            <a:prstGeom prst="rect">
              <a:avLst/>
            </a:prstGeom>
          </p:spPr>
        </p:pic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4D62299B-F54A-604F-A88F-68E38D521D39}"/>
                </a:ext>
              </a:extLst>
            </p:cNvPr>
            <p:cNvGrpSpPr/>
            <p:nvPr/>
          </p:nvGrpSpPr>
          <p:grpSpPr>
            <a:xfrm>
              <a:off x="155541" y="4356385"/>
              <a:ext cx="11963404" cy="731520"/>
              <a:chOff x="84101" y="4356385"/>
              <a:chExt cx="11963404" cy="731520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8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101" y="4566037"/>
                <a:ext cx="661052" cy="356967"/>
              </a:xfrm>
              <a:prstGeom prst="rect">
                <a:avLst/>
              </a:prstGeom>
            </p:spPr>
          </p:pic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4F34B8CD-FC8D-9542-8802-7354AE1CFE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3876512" y="4356385"/>
                <a:ext cx="728393" cy="731520"/>
              </a:xfrm>
              <a:prstGeom prst="rect">
                <a:avLst/>
              </a:prstGeom>
            </p:spPr>
          </p:pic>
          <p:pic>
            <p:nvPicPr>
              <p:cNvPr id="1028" name="Picture 4" descr="ttps://brand.ncsu.edu/assets/logos/ncstate-brick-2x2-red-rgb.jpg"/>
              <p:cNvPicPr>
                <a:picLocks noChangeAspect="1" noChangeArrowheads="1"/>
              </p:cNvPicPr>
              <p:nvPr/>
            </p:nvPicPr>
            <p:blipFill>
              <a:blip r:embed="rId8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29348" y="4563085"/>
                <a:ext cx="657887" cy="3181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FFCC28E-70A8-4693-8D94-0D41497C4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57167" y="4621003"/>
                <a:ext cx="613936" cy="202285"/>
              </a:xfrm>
              <a:prstGeom prst="rect">
                <a:avLst/>
              </a:prstGeom>
            </p:spPr>
          </p:pic>
          <p:pic>
            <p:nvPicPr>
              <p:cNvPr id="1046" name="Picture 1045">
                <a:extLst>
                  <a:ext uri="{FF2B5EF4-FFF2-40B4-BE49-F238E27FC236}">
                    <a16:creationId xmlns:a16="http://schemas.microsoft.com/office/drawing/2014/main" id="{C18255A2-00CD-4783-BAC7-0F5FBC3ED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33455" y="4565867"/>
                <a:ext cx="754276" cy="312556"/>
              </a:xfrm>
              <a:prstGeom prst="rect">
                <a:avLst/>
              </a:prstGeom>
            </p:spPr>
          </p:pic>
          <p:pic>
            <p:nvPicPr>
              <p:cNvPr id="151" name="Picture 150">
                <a:extLst>
                  <a:ext uri="{FF2B5EF4-FFF2-40B4-BE49-F238E27FC236}">
                    <a16:creationId xmlns:a16="http://schemas.microsoft.com/office/drawing/2014/main" id="{0704793A-A8C2-4241-AE91-D2C3506E95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29400" y="4656695"/>
                <a:ext cx="915419" cy="130901"/>
              </a:xfrm>
              <a:prstGeom prst="rect">
                <a:avLst/>
              </a:prstGeom>
            </p:spPr>
          </p:pic>
          <p:pic>
            <p:nvPicPr>
              <p:cNvPr id="96" name="Picture 9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EC9F2E0-9CC9-4C12-A7E0-966D2A228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55296" y="4592456"/>
                <a:ext cx="946586" cy="259378"/>
              </a:xfrm>
              <a:prstGeom prst="rect">
                <a:avLst/>
              </a:prstGeom>
            </p:spPr>
          </p:pic>
          <p:pic>
            <p:nvPicPr>
              <p:cNvPr id="159" name="Picture 158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D21F99A4-A0DE-3D47-953E-3B94B4746D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92509" y="4485739"/>
                <a:ext cx="470791" cy="472812"/>
              </a:xfrm>
              <a:prstGeom prst="rect">
                <a:avLst/>
              </a:prstGeom>
            </p:spPr>
          </p:pic>
          <p:pic>
            <p:nvPicPr>
              <p:cNvPr id="15" name="Picture 14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CEBB8883-56CB-4B1E-992E-DC67936AAF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525280" y="4589686"/>
                <a:ext cx="1011274" cy="264919"/>
              </a:xfrm>
              <a:prstGeom prst="rect">
                <a:avLst/>
              </a:prstGeom>
            </p:spPr>
          </p:pic>
          <p:pic>
            <p:nvPicPr>
              <p:cNvPr id="16" name="Picture 15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96A6A8A5-3AC0-45E2-8935-E90CCF350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087075" y="4456893"/>
                <a:ext cx="960430" cy="530505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9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2455" y="4609131"/>
                <a:ext cx="963602" cy="226029"/>
              </a:xfrm>
              <a:prstGeom prst="rect">
                <a:avLst/>
              </a:prstGeom>
            </p:spPr>
          </p:pic>
          <p:pic>
            <p:nvPicPr>
              <p:cNvPr id="40" name="Picture 95" descr="National Cotton Council"/>
              <p:cNvPicPr>
                <a:picLocks noChangeAspect="1" noChangeArrowheads="1"/>
              </p:cNvPicPr>
              <p:nvPr/>
            </p:nvPicPr>
            <p:blipFill>
              <a:blip r:embed="rId9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8646" y="4584699"/>
                <a:ext cx="582239" cy="2748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98" descr="NCGA"/>
              <p:cNvPicPr>
                <a:picLocks noChangeAspect="1" noChangeArrowheads="1"/>
              </p:cNvPicPr>
              <p:nvPr/>
            </p:nvPicPr>
            <p:blipFill>
              <a:blip r:embed="rId9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8622" y="4567946"/>
                <a:ext cx="479600" cy="308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5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DD8C4B8A-0F1E-474C-B2E8-36A668B859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34641" y="4521287"/>
                <a:ext cx="730394" cy="401717"/>
              </a:xfrm>
              <a:prstGeom prst="rect">
                <a:avLst/>
              </a:prstGeom>
            </p:spPr>
          </p:pic>
        </p:grpSp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9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780" y="5175825"/>
            <a:ext cx="461064" cy="46106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476ACE0-2BED-451C-8E63-DA49006AF4B5}"/>
              </a:ext>
            </a:extLst>
          </p:cNvPr>
          <p:cNvPicPr>
            <a:picLocks noChangeAspect="1"/>
          </p:cNvPicPr>
          <p:nvPr/>
        </p:nvPicPr>
        <p:blipFill rotWithShape="1">
          <a:blip r:embed="rId9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87" t="26450" r="14354" b="36803"/>
          <a:stretch/>
        </p:blipFill>
        <p:spPr>
          <a:xfrm>
            <a:off x="2009922" y="5185384"/>
            <a:ext cx="747900" cy="339127"/>
          </a:xfrm>
          <a:prstGeom prst="rect">
            <a:avLst/>
          </a:prstGeom>
        </p:spPr>
      </p:pic>
      <p:pic>
        <p:nvPicPr>
          <p:cNvPr id="59" name="Picture 66"/>
          <p:cNvPicPr>
            <a:picLocks noChangeAspect="1" noChangeArrowheads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3903" y="5283596"/>
            <a:ext cx="825704" cy="22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DE3831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448" y="5282482"/>
            <a:ext cx="713601" cy="177901"/>
          </a:xfrm>
          <a:prstGeom prst="rect">
            <a:avLst/>
          </a:prstGeom>
        </p:spPr>
      </p:pic>
      <p:pic>
        <p:nvPicPr>
          <p:cNvPr id="1029" name="Picture 1028"/>
          <p:cNvPicPr>
            <a:picLocks noChangeAspect="1"/>
          </p:cNvPicPr>
          <p:nvPr/>
        </p:nvPicPr>
        <p:blipFill>
          <a:blip r:embed="rId10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352" y="5174194"/>
            <a:ext cx="668206" cy="375865"/>
          </a:xfrm>
          <a:prstGeom prst="rect">
            <a:avLst/>
          </a:prstGeom>
        </p:spPr>
      </p:pic>
      <p:pic>
        <p:nvPicPr>
          <p:cNvPr id="1056" name="Picture 1055">
            <a:extLst>
              <a:ext uri="{FF2B5EF4-FFF2-40B4-BE49-F238E27FC236}">
                <a16:creationId xmlns:a16="http://schemas.microsoft.com/office/drawing/2014/main" id="{F07C5A6F-14AA-43EC-93F6-17BD2FAF7C45}"/>
              </a:ext>
            </a:extLst>
          </p:cNvPr>
          <p:cNvPicPr>
            <a:picLocks noChangeAspect="1"/>
          </p:cNvPicPr>
          <p:nvPr/>
        </p:nvPicPr>
        <p:blipFill rotWithShape="1">
          <a:blip r:embed="rId10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72" t="13008" r="6532" b="22280"/>
          <a:stretch/>
        </p:blipFill>
        <p:spPr>
          <a:xfrm>
            <a:off x="6978698" y="5208134"/>
            <a:ext cx="1067368" cy="326595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0C2CE8D5-ECF4-B847-8C4B-0D57C92D24F6}"/>
              </a:ext>
            </a:extLst>
          </p:cNvPr>
          <p:cNvPicPr>
            <a:picLocks noChangeAspect="1"/>
          </p:cNvPicPr>
          <p:nvPr/>
        </p:nvPicPr>
        <p:blipFill>
          <a:blip r:embed="rId10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763" y="5293094"/>
            <a:ext cx="974066" cy="17790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F0EDCA9C-3A08-A540-9859-FF9FF602BAEB}"/>
              </a:ext>
            </a:extLst>
          </p:cNvPr>
          <p:cNvPicPr>
            <a:picLocks noChangeAspect="1"/>
          </p:cNvPicPr>
          <p:nvPr/>
        </p:nvPicPr>
        <p:blipFill>
          <a:blip r:embed="rId10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733" y="5056456"/>
            <a:ext cx="918782" cy="710031"/>
          </a:xfrm>
          <a:prstGeom prst="rect">
            <a:avLst/>
          </a:prstGeom>
        </p:spPr>
      </p:pic>
      <p:pic>
        <p:nvPicPr>
          <p:cNvPr id="169" name="Picture 168" descr="A picture containing text&#10;&#10;Description automatically generated">
            <a:extLst>
              <a:ext uri="{FF2B5EF4-FFF2-40B4-BE49-F238E27FC236}">
                <a16:creationId xmlns:a16="http://schemas.microsoft.com/office/drawing/2014/main" id="{69D94BAC-B351-BF4E-9F33-AEC9B1437B4E}"/>
              </a:ext>
            </a:extLst>
          </p:cNvPr>
          <p:cNvPicPr>
            <a:picLocks noChangeAspect="1"/>
          </p:cNvPicPr>
          <p:nvPr/>
        </p:nvPicPr>
        <p:blipFill>
          <a:blip r:embed="rId10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6990" y="5010647"/>
            <a:ext cx="830403" cy="83040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4111927-6F0F-419F-80F0-8C0D3B9A3D5F}"/>
              </a:ext>
            </a:extLst>
          </p:cNvPr>
          <p:cNvPicPr>
            <a:picLocks noChangeAspect="1"/>
          </p:cNvPicPr>
          <p:nvPr/>
        </p:nvPicPr>
        <p:blipFill>
          <a:blip r:embed="rId10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3990" y="5322670"/>
            <a:ext cx="945184" cy="103178"/>
          </a:xfrm>
          <a:prstGeom prst="rect">
            <a:avLst/>
          </a:prstGeom>
        </p:spPr>
      </p:pic>
      <p:grpSp>
        <p:nvGrpSpPr>
          <p:cNvPr id="1048" name="Group 1047">
            <a:extLst>
              <a:ext uri="{FF2B5EF4-FFF2-40B4-BE49-F238E27FC236}">
                <a16:creationId xmlns:a16="http://schemas.microsoft.com/office/drawing/2014/main" id="{0F7D3D53-3A80-7E4F-8CA5-C49103F73668}"/>
              </a:ext>
            </a:extLst>
          </p:cNvPr>
          <p:cNvGrpSpPr/>
          <p:nvPr/>
        </p:nvGrpSpPr>
        <p:grpSpPr>
          <a:xfrm>
            <a:off x="178181" y="2655745"/>
            <a:ext cx="11006585" cy="499860"/>
            <a:chOff x="178181" y="2655745"/>
            <a:chExt cx="11006585" cy="49986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F4A50743-B314-D546-AA7B-84C2B5E67C5B}"/>
                </a:ext>
              </a:extLst>
            </p:cNvPr>
            <p:cNvGrpSpPr/>
            <p:nvPr/>
          </p:nvGrpSpPr>
          <p:grpSpPr>
            <a:xfrm>
              <a:off x="178181" y="2655745"/>
              <a:ext cx="11006585" cy="499860"/>
              <a:chOff x="140935" y="2640994"/>
              <a:chExt cx="11006585" cy="49986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10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0935" y="2757502"/>
                <a:ext cx="747900" cy="264852"/>
              </a:xfrm>
              <a:prstGeom prst="rect">
                <a:avLst/>
              </a:prstGeom>
            </p:spPr>
          </p:pic>
          <p:pic>
            <p:nvPicPr>
              <p:cNvPr id="14" name="Picture 82" descr="General Mills"/>
              <p:cNvPicPr>
                <a:picLocks noChangeAspect="1" noChangeArrowheads="1"/>
              </p:cNvPicPr>
              <p:nvPr/>
            </p:nvPicPr>
            <p:blipFill>
              <a:blip r:embed="rId10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3406" y="2754514"/>
                <a:ext cx="671124" cy="270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80" descr="FleishmanHillard"/>
              <p:cNvPicPr>
                <a:picLocks noChangeAspect="1" noChangeArrowheads="1"/>
              </p:cNvPicPr>
              <p:nvPr/>
            </p:nvPicPr>
            <p:blipFill>
              <a:blip r:embed="rId10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65735" y="2803409"/>
                <a:ext cx="714082" cy="2010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1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74910" y="2697993"/>
                <a:ext cx="472610" cy="413534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11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58499" y="2728402"/>
                <a:ext cx="627749" cy="345263"/>
              </a:xfrm>
              <a:prstGeom prst="rect">
                <a:avLst/>
              </a:prstGeom>
            </p:spPr>
          </p:pic>
          <p:pic>
            <p:nvPicPr>
              <p:cNvPr id="1036" name="Picture 1035">
                <a:extLst>
                  <a:ext uri="{FF2B5EF4-FFF2-40B4-BE49-F238E27FC236}">
                    <a16:creationId xmlns:a16="http://schemas.microsoft.com/office/drawing/2014/main" id="{FAC687D7-A820-426F-BDC2-CBB21D371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49750" y="2640994"/>
                <a:ext cx="613830" cy="498737"/>
              </a:xfrm>
              <a:prstGeom prst="rect">
                <a:avLst/>
              </a:prstGeom>
            </p:spPr>
          </p:pic>
          <p:pic>
            <p:nvPicPr>
              <p:cNvPr id="149" name="Picture 83">
                <a:extLst>
                  <a:ext uri="{FF2B5EF4-FFF2-40B4-BE49-F238E27FC236}">
                    <a16:creationId xmlns:a16="http://schemas.microsoft.com/office/drawing/2014/main" id="{94C7E097-53BB-C241-9DF8-9FA52798358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10150756" y="2645506"/>
                <a:ext cx="401799" cy="482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52679E9-9D33-C64E-BB18-B8E0501BB7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4179" y="2772463"/>
                <a:ext cx="898093" cy="274320"/>
              </a:xfrm>
              <a:prstGeom prst="rect">
                <a:avLst/>
              </a:prstGeom>
            </p:spPr>
          </p:pic>
          <p:pic>
            <p:nvPicPr>
              <p:cNvPr id="153" name="Picture 152">
                <a:extLst>
                  <a:ext uri="{FF2B5EF4-FFF2-40B4-BE49-F238E27FC236}">
                    <a16:creationId xmlns:a16="http://schemas.microsoft.com/office/drawing/2014/main" id="{F294041B-F990-BF49-9EE3-2B46D91C4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70033" y="2855410"/>
                <a:ext cx="811869" cy="97678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69D889FA-35CD-904E-A9C1-2DB8CA7CFA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0129" y="2705722"/>
                <a:ext cx="791149" cy="435132"/>
              </a:xfrm>
              <a:prstGeom prst="rect">
                <a:avLst/>
              </a:prstGeom>
            </p:spPr>
          </p:pic>
          <p:pic>
            <p:nvPicPr>
              <p:cNvPr id="164" name="Picture 163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18CA2604-7895-BD4A-B61F-37516BD621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58597" y="2786689"/>
                <a:ext cx="985650" cy="293379"/>
              </a:xfrm>
              <a:prstGeom prst="rect">
                <a:avLst/>
              </a:prstGeom>
            </p:spPr>
          </p:pic>
          <p:pic>
            <p:nvPicPr>
              <p:cNvPr id="58" name="Picture 57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83B679E5-7083-4385-ADF6-2D987B4AC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65011" y="2717798"/>
                <a:ext cx="920366" cy="343095"/>
              </a:xfrm>
              <a:prstGeom prst="rect">
                <a:avLst/>
              </a:prstGeom>
            </p:spPr>
          </p:pic>
          <p:pic>
            <p:nvPicPr>
              <p:cNvPr id="103" name="Picture 102" descr="Logo&#10;&#10;Description automatically generated">
                <a:extLst>
                  <a:ext uri="{FF2B5EF4-FFF2-40B4-BE49-F238E27FC236}">
                    <a16:creationId xmlns:a16="http://schemas.microsoft.com/office/drawing/2014/main" id="{688D178D-A05D-3D42-9FC7-50A46B0BE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8819" y="2710609"/>
                <a:ext cx="561081" cy="410420"/>
              </a:xfrm>
              <a:prstGeom prst="rect">
                <a:avLst/>
              </a:prstGeom>
            </p:spPr>
          </p:pic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FCB1925-3D15-FC4A-A755-1B3C84FF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0"/>
            <a:stretch>
              <a:fillRect/>
            </a:stretch>
          </p:blipFill>
          <p:spPr>
            <a:xfrm>
              <a:off x="4426726" y="2705082"/>
              <a:ext cx="791149" cy="435132"/>
            </a:xfrm>
            <a:prstGeom prst="rect">
              <a:avLst/>
            </a:prstGeom>
          </p:spPr>
        </p:pic>
      </p:grpSp>
      <p:pic>
        <p:nvPicPr>
          <p:cNvPr id="1042" name="Picture 10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F21935E-EA32-B84D-A404-A4AD30EF6A2F}"/>
              </a:ext>
            </a:extLst>
          </p:cNvPr>
          <p:cNvPicPr>
            <a:picLocks noChangeAspect="1"/>
          </p:cNvPicPr>
          <p:nvPr/>
        </p:nvPicPr>
        <p:blipFill>
          <a:blip r:embed="rId121"/>
          <a:stretch>
            <a:fillRect/>
          </a:stretch>
        </p:blipFill>
        <p:spPr>
          <a:xfrm>
            <a:off x="3935618" y="5847189"/>
            <a:ext cx="991446" cy="286833"/>
          </a:xfrm>
          <a:prstGeom prst="rect">
            <a:avLst/>
          </a:prstGeom>
        </p:spPr>
      </p:pic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D965E80C-F28D-DB44-B8A1-BABF7AC8D163}"/>
              </a:ext>
            </a:extLst>
          </p:cNvPr>
          <p:cNvGrpSpPr/>
          <p:nvPr/>
        </p:nvGrpSpPr>
        <p:grpSpPr>
          <a:xfrm>
            <a:off x="36249" y="5643000"/>
            <a:ext cx="12139118" cy="672567"/>
            <a:chOff x="36249" y="5643000"/>
            <a:chExt cx="12139118" cy="672567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D4B76EA2-BBBD-4FCF-BE32-ECB95918FD99}"/>
                </a:ext>
              </a:extLst>
            </p:cNvPr>
            <p:cNvGrpSpPr/>
            <p:nvPr/>
          </p:nvGrpSpPr>
          <p:grpSpPr>
            <a:xfrm>
              <a:off x="797193" y="5643000"/>
              <a:ext cx="11378174" cy="672567"/>
              <a:chOff x="731064" y="5682595"/>
              <a:chExt cx="11378174" cy="672567"/>
            </a:xfrm>
          </p:grpSpPr>
          <p:pic>
            <p:nvPicPr>
              <p:cNvPr id="46" name="Picture 105"/>
              <p:cNvPicPr>
                <a:picLocks noChangeAspect="1" noChangeArrowheads="1"/>
              </p:cNvPicPr>
              <p:nvPr/>
            </p:nvPicPr>
            <p:blipFill>
              <a:blip r:embed="rId12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2749428" y="5841538"/>
                <a:ext cx="1059749" cy="2765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108" descr="Unilever"/>
              <p:cNvPicPr>
                <a:picLocks noChangeAspect="1" noChangeArrowheads="1"/>
              </p:cNvPicPr>
              <p:nvPr/>
            </p:nvPicPr>
            <p:blipFill>
              <a:blip r:embed="rId1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97582" y="5809500"/>
                <a:ext cx="491131" cy="446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110"/>
              <p:cNvPicPr>
                <a:picLocks noChangeAspect="1" noChangeArrowheads="1"/>
              </p:cNvPicPr>
              <p:nvPr/>
            </p:nvPicPr>
            <p:blipFill>
              <a:blip r:embed="rId12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603562" y="5884989"/>
                <a:ext cx="644016" cy="26778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118" descr="thompsoncoburn-logo_web"/>
              <p:cNvPicPr>
                <a:picLocks noChangeAspect="1" noChangeArrowheads="1"/>
              </p:cNvPicPr>
              <p:nvPr/>
            </p:nvPicPr>
            <p:blipFill rotWithShape="1">
              <a:blip r:embed="rId1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57952" b="-22070"/>
              <a:stretch/>
            </p:blipFill>
            <p:spPr bwMode="auto">
              <a:xfrm>
                <a:off x="6724985" y="5876499"/>
                <a:ext cx="743859" cy="3200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2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083882" y="5819139"/>
                <a:ext cx="659407" cy="399481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 noChangeAspect="1"/>
              </p:cNvPicPr>
              <p:nvPr/>
            </p:nvPicPr>
            <p:blipFill rotWithShape="1">
              <a:blip r:embed="rId12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59861" y="5851071"/>
                <a:ext cx="603397" cy="33608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28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534550" y="5831090"/>
                <a:ext cx="574688" cy="347549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E7AFDAA0-BBF9-4C37-ACB9-5397194F7A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1064" y="5793049"/>
                <a:ext cx="529359" cy="433306"/>
              </a:xfrm>
              <a:prstGeom prst="rect">
                <a:avLst/>
              </a:prstGeom>
            </p:spPr>
          </p:pic>
          <p:pic>
            <p:nvPicPr>
              <p:cNvPr id="1044" name="Picture 1043">
                <a:extLst>
                  <a:ext uri="{FF2B5EF4-FFF2-40B4-BE49-F238E27FC236}">
                    <a16:creationId xmlns:a16="http://schemas.microsoft.com/office/drawing/2014/main" id="{F360320A-6AE9-4688-BFCC-2E342E730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0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34226" y="5866714"/>
                <a:ext cx="923302" cy="305400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15170BDA-D49A-4989-96F1-7A408BDB34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974170" y="5682595"/>
                <a:ext cx="672567" cy="672567"/>
              </a:xfrm>
              <a:prstGeom prst="rect">
                <a:avLst/>
              </a:prstGeom>
            </p:spPr>
          </p:pic>
          <p:pic>
            <p:nvPicPr>
              <p:cNvPr id="1060" name="Picture 1059">
                <a:extLst>
                  <a:ext uri="{FF2B5EF4-FFF2-40B4-BE49-F238E27FC236}">
                    <a16:creationId xmlns:a16="http://schemas.microsoft.com/office/drawing/2014/main" id="{B2BE91CC-5A4F-4E61-A4AB-C74959937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62101" y="5805293"/>
                <a:ext cx="445762" cy="445762"/>
              </a:xfrm>
              <a:prstGeom prst="rect">
                <a:avLst/>
              </a:prstGeom>
            </p:spPr>
          </p:pic>
          <p:pic>
            <p:nvPicPr>
              <p:cNvPr id="38" name="Picture 37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B6BCF5FD-1310-49C8-892E-5E22BFBB0E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274576" y="5842996"/>
                <a:ext cx="1052398" cy="379999"/>
              </a:xfrm>
              <a:prstGeom prst="rect">
                <a:avLst/>
              </a:prstGeom>
            </p:spPr>
          </p:pic>
        </p:grp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126D85AD-F949-4833-AE6E-C1C80138F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49" y="5803796"/>
              <a:ext cx="673772" cy="340918"/>
            </a:xfrm>
            <a:prstGeom prst="rect">
              <a:avLst/>
            </a:prstGeom>
          </p:spPr>
        </p:pic>
        <p:pic>
          <p:nvPicPr>
            <p:cNvPr id="13" name="Picture 12" descr="Logo, company name&#10;&#10;Description automatically generated">
              <a:extLst>
                <a:ext uri="{FF2B5EF4-FFF2-40B4-BE49-F238E27FC236}">
                  <a16:creationId xmlns:a16="http://schemas.microsoft.com/office/drawing/2014/main" id="{BB212F72-FDBF-7F41-A53E-06C55CDB6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5"/>
            <a:stretch>
              <a:fillRect/>
            </a:stretch>
          </p:blipFill>
          <p:spPr>
            <a:xfrm>
              <a:off x="1920016" y="5790940"/>
              <a:ext cx="813638" cy="318675"/>
            </a:xfrm>
            <a:prstGeom prst="rect">
              <a:avLst/>
            </a:prstGeom>
          </p:spPr>
        </p:pic>
      </p:grpSp>
      <p:grpSp>
        <p:nvGrpSpPr>
          <p:cNvPr id="1051" name="Group 1050">
            <a:extLst>
              <a:ext uri="{FF2B5EF4-FFF2-40B4-BE49-F238E27FC236}">
                <a16:creationId xmlns:a16="http://schemas.microsoft.com/office/drawing/2014/main" id="{D803E764-17A9-B242-AAA1-D1342CC11C9F}"/>
              </a:ext>
            </a:extLst>
          </p:cNvPr>
          <p:cNvGrpSpPr/>
          <p:nvPr/>
        </p:nvGrpSpPr>
        <p:grpSpPr>
          <a:xfrm>
            <a:off x="164069" y="2752471"/>
            <a:ext cx="11889778" cy="1049600"/>
            <a:chOff x="164069" y="2752471"/>
            <a:chExt cx="11889778" cy="1049600"/>
          </a:xfrm>
        </p:grpSpPr>
        <p:grpSp>
          <p:nvGrpSpPr>
            <p:cNvPr id="1049" name="Group 1048">
              <a:extLst>
                <a:ext uri="{FF2B5EF4-FFF2-40B4-BE49-F238E27FC236}">
                  <a16:creationId xmlns:a16="http://schemas.microsoft.com/office/drawing/2014/main" id="{BB4650FD-18E8-3346-8DC1-F38F4FCDC17D}"/>
                </a:ext>
              </a:extLst>
            </p:cNvPr>
            <p:cNvGrpSpPr/>
            <p:nvPr/>
          </p:nvGrpSpPr>
          <p:grpSpPr>
            <a:xfrm>
              <a:off x="791766" y="2752471"/>
              <a:ext cx="11262081" cy="1049600"/>
              <a:chOff x="791766" y="2752471"/>
              <a:chExt cx="11262081" cy="1049600"/>
            </a:xfrm>
          </p:grpSpPr>
          <p:pic>
            <p:nvPicPr>
              <p:cNvPr id="100" name="Picture 99" descr="Logo&#10;&#10;Description automatically generated">
                <a:extLst>
                  <a:ext uri="{FF2B5EF4-FFF2-40B4-BE49-F238E27FC236}">
                    <a16:creationId xmlns:a16="http://schemas.microsoft.com/office/drawing/2014/main" id="{153817FD-C589-4831-8C11-5A334283B3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97114" y="3319923"/>
                <a:ext cx="671124" cy="28634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E7C73E3-1309-444D-9645-413DF06B2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55456" y="2752471"/>
                <a:ext cx="632222" cy="301521"/>
              </a:xfrm>
              <a:prstGeom prst="rect">
                <a:avLst/>
              </a:prstGeom>
            </p:spPr>
          </p:pic>
          <p:pic>
            <p:nvPicPr>
              <p:cNvPr id="28" name="Picture 83"/>
              <p:cNvPicPr>
                <a:picLocks noChangeAspect="1" noChangeArrowheads="1"/>
              </p:cNvPicPr>
              <p:nvPr/>
            </p:nvPicPr>
            <p:blipFill>
              <a:blip r:embed="rId13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791766" y="3328341"/>
                <a:ext cx="597853" cy="3196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1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5829" r="4356"/>
              <a:stretch/>
            </p:blipFill>
            <p:spPr>
              <a:xfrm>
                <a:off x="1539278" y="3245926"/>
                <a:ext cx="500110" cy="365760"/>
              </a:xfrm>
              <a:prstGeom prst="rect">
                <a:avLst/>
              </a:prstGeom>
            </p:spPr>
          </p:pic>
          <p:pic>
            <p:nvPicPr>
              <p:cNvPr id="33" name="Picture 86"/>
              <p:cNvPicPr>
                <a:picLocks noChangeAspect="1" noChangeArrowheads="1"/>
              </p:cNvPicPr>
              <p:nvPr/>
            </p:nvPicPr>
            <p:blipFill>
              <a:blip r:embed="rId14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5116753" y="3242386"/>
                <a:ext cx="660724" cy="4342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87"/>
              <p:cNvPicPr>
                <a:picLocks noChangeAspect="1" noChangeArrowheads="1"/>
              </p:cNvPicPr>
              <p:nvPr/>
            </p:nvPicPr>
            <p:blipFill>
              <a:blip r:embed="rId14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6620629" y="3319470"/>
                <a:ext cx="841302" cy="2743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66" name="Picture 111"/>
              <p:cNvPicPr>
                <a:picLocks noChangeAspect="1" noChangeArrowheads="1"/>
              </p:cNvPicPr>
              <p:nvPr/>
            </p:nvPicPr>
            <p:blipFill>
              <a:blip r:embed="rId14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146999" y="3324525"/>
                <a:ext cx="635476" cy="274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1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377565" y="3372799"/>
                <a:ext cx="676282" cy="278274"/>
              </a:xfrm>
              <a:prstGeom prst="rect">
                <a:avLst/>
              </a:prstGeom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14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51302" y="3356522"/>
                <a:ext cx="541200" cy="176741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 noChangeAspect="1"/>
              </p:cNvPicPr>
              <p:nvPr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71607" y="3298410"/>
                <a:ext cx="580863" cy="307859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 noChangeAspect="1"/>
              </p:cNvPicPr>
              <p:nvPr/>
            </p:nvPicPr>
            <p:blipFill>
              <a:blip r:embed="rId14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93211" y="3370261"/>
                <a:ext cx="855962" cy="178510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3A136E15-ECEE-4D0C-803B-F2758F5306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0772" t="-13065" r="5604" b="11110"/>
              <a:stretch/>
            </p:blipFill>
            <p:spPr>
              <a:xfrm>
                <a:off x="4511703" y="3273002"/>
                <a:ext cx="513806" cy="344538"/>
              </a:xfrm>
              <a:prstGeom prst="rect">
                <a:avLst/>
              </a:prstGeom>
            </p:spPr>
          </p:pic>
          <p:pic>
            <p:nvPicPr>
              <p:cNvPr id="31" name="Picture 84" descr="Innovation Center for U"/>
              <p:cNvPicPr>
                <a:picLocks noChangeAspect="1" noChangeArrowheads="1"/>
              </p:cNvPicPr>
              <p:nvPr/>
            </p:nvPicPr>
            <p:blipFill>
              <a:blip r:embed="rId14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57064" y="3346588"/>
                <a:ext cx="922939" cy="2348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DE383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000000"/>
                      </a:outerShdw>
                    </a:effectLst>
                  </a14:hiddenEffects>
                </a:ext>
              </a:extLst>
            </p:spPr>
          </p:pic>
          <p:pic>
            <p:nvPicPr>
              <p:cNvPr id="86" name="Picture 85" descr="A close up of a sign&#10;&#10;Description automatically generated">
                <a:extLst>
                  <a:ext uri="{FF2B5EF4-FFF2-40B4-BE49-F238E27FC236}">
                    <a16:creationId xmlns:a16="http://schemas.microsoft.com/office/drawing/2014/main" id="{DE3908B8-05F4-9448-84D8-8A56A9D223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20677" y="3239407"/>
                <a:ext cx="1023026" cy="562664"/>
              </a:xfrm>
              <a:prstGeom prst="rect">
                <a:avLst/>
              </a:prstGeom>
            </p:spPr>
          </p:pic>
          <p:pic>
            <p:nvPicPr>
              <p:cNvPr id="170" name="Picture 169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7750ADD8-46A8-0D4A-967A-66F58DE6F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521552" y="3248826"/>
                <a:ext cx="864106" cy="475259"/>
              </a:xfrm>
              <a:prstGeom prst="rect">
                <a:avLst/>
              </a:prstGeom>
            </p:spPr>
          </p:pic>
        </p:grpSp>
        <p:pic>
          <p:nvPicPr>
            <p:cNvPr id="1050" name="Picture 1049" descr="Logo&#10;&#10;Description automatically generated">
              <a:extLst>
                <a:ext uri="{FF2B5EF4-FFF2-40B4-BE49-F238E27FC236}">
                  <a16:creationId xmlns:a16="http://schemas.microsoft.com/office/drawing/2014/main" id="{95DC88AF-9F5A-314A-AC89-DF5914CF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1"/>
            <a:stretch>
              <a:fillRect/>
            </a:stretch>
          </p:blipFill>
          <p:spPr>
            <a:xfrm>
              <a:off x="164069" y="3235106"/>
              <a:ext cx="392198" cy="495477"/>
            </a:xfrm>
            <a:prstGeom prst="rect">
              <a:avLst/>
            </a:prstGeom>
          </p:spPr>
        </p:pic>
      </p:grpSp>
      <p:pic>
        <p:nvPicPr>
          <p:cNvPr id="45" name="Picture 102" descr="Syngenta"/>
          <p:cNvPicPr>
            <a:picLocks noChangeAspect="1" noChangeArrowheads="1"/>
          </p:cNvPicPr>
          <p:nvPr/>
        </p:nvPicPr>
        <p:blipFill>
          <a:blip r:embed="rId1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1590" y="5293094"/>
            <a:ext cx="644016" cy="18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DE3831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79" name="TextBox 178">
            <a:extLst>
              <a:ext uri="{FF2B5EF4-FFF2-40B4-BE49-F238E27FC236}">
                <a16:creationId xmlns:a16="http://schemas.microsoft.com/office/drawing/2014/main" id="{44804AE0-5F80-124A-9EE2-3097ED5C7F2D}"/>
              </a:ext>
            </a:extLst>
          </p:cNvPr>
          <p:cNvSpPr txBox="1"/>
          <p:nvPr/>
        </p:nvSpPr>
        <p:spPr>
          <a:xfrm>
            <a:off x="0" y="44680"/>
            <a:ext cx="1219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UNITING THE FOOD AND AG VALUE CHAIN</a:t>
            </a:r>
          </a:p>
        </p:txBody>
      </p:sp>
    </p:spTree>
    <p:extLst>
      <p:ext uri="{BB962C8B-B14F-4D97-AF65-F5344CB8AC3E}">
        <p14:creationId xmlns:p14="http://schemas.microsoft.com/office/powerpoint/2010/main" val="406064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CC4F46-6DC1-43B1-9430-8DD5529CD485}"/>
              </a:ext>
            </a:extLst>
          </p:cNvPr>
          <p:cNvSpPr txBox="1"/>
          <p:nvPr/>
        </p:nvSpPr>
        <p:spPr>
          <a:xfrm>
            <a:off x="4567825" y="4890115"/>
            <a:ext cx="305634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  <a:t>INSIHT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Pro" panose="020B0503030403020204" pitchFamily="34" charset="77"/>
                <a:ea typeface="+mn-ea"/>
                <a:cs typeface="+mn-cs"/>
              </a:rPr>
            </a:br>
            <a:r>
              <a:rPr lang="en-US" sz="1600" i="1" dirty="0">
                <a:latin typeface="Source Sans Pro Light" panose="020B0403030403020204" pitchFamily="34" charset="77"/>
              </a:rPr>
              <a:t>Offering sustainability insights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for farmers and transparency for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value chain partners through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latin typeface="Source Sans Pro Light" panose="020B0403030403020204" pitchFamily="34" charset="77"/>
              </a:rPr>
              <a:t>measurement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91F40276-EC74-4936-874D-11C806A2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4863432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  <a:latin typeface="Roboto Slab"/>
                <a:ea typeface="Source Sans Pro" panose="020B0503030403020204" pitchFamily="34" charset="0"/>
              </a:rPr>
              <a:t>Field to Market | </a:t>
            </a:r>
            <a:r>
              <a:rPr lang="en-US" dirty="0">
                <a:solidFill>
                  <a:srgbClr val="F15A29"/>
                </a:solidFill>
                <a:latin typeface="Roboto Slab"/>
                <a:ea typeface="Source Sans Pro" panose="020B0503030403020204" pitchFamily="34" charset="0"/>
              </a:rPr>
              <a:t>Overview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B0456DA-A8B3-427E-9465-18B5199327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3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75437-4797-6D49-9D28-9FDE9C982DBF}"/>
              </a:ext>
            </a:extLst>
          </p:cNvPr>
          <p:cNvSpPr txBox="1"/>
          <p:nvPr/>
        </p:nvSpPr>
        <p:spPr>
          <a:xfrm>
            <a:off x="0" y="44680"/>
            <a:ext cx="121920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FIVE DIVERSE MEMBERSHIP SECTORS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7CDA8A9-CDDC-E446-B76F-DB0DDE98999F}"/>
              </a:ext>
            </a:extLst>
          </p:cNvPr>
          <p:cNvGrpSpPr/>
          <p:nvPr/>
        </p:nvGrpSpPr>
        <p:grpSpPr>
          <a:xfrm>
            <a:off x="-31891" y="634519"/>
            <a:ext cx="12228916" cy="6304903"/>
            <a:chOff x="-31891" y="634519"/>
            <a:chExt cx="12228916" cy="6304903"/>
          </a:xfrm>
        </p:grpSpPr>
        <p:pic>
          <p:nvPicPr>
            <p:cNvPr id="4" name="Picture 3" descr="A picture containing sky, outdoor, sun, sunset&#10;&#10;Description automatically generated">
              <a:extLst>
                <a:ext uri="{FF2B5EF4-FFF2-40B4-BE49-F238E27FC236}">
                  <a16:creationId xmlns:a16="http://schemas.microsoft.com/office/drawing/2014/main" id="{C4299424-7675-454B-B3AD-C60A35803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1891" y="634809"/>
              <a:ext cx="2478365" cy="6304613"/>
            </a:xfrm>
            <a:prstGeom prst="rect">
              <a:avLst/>
            </a:prstGeom>
          </p:spPr>
        </p:pic>
        <p:pic>
          <p:nvPicPr>
            <p:cNvPr id="6" name="Picture 5" descr="A picture containing person, person, salamander&#10;&#10;Description automatically generated">
              <a:extLst>
                <a:ext uri="{FF2B5EF4-FFF2-40B4-BE49-F238E27FC236}">
                  <a16:creationId xmlns:a16="http://schemas.microsoft.com/office/drawing/2014/main" id="{F1E8E75D-86ED-DA4C-B3F7-64C532A6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94134" y="634809"/>
              <a:ext cx="2457053" cy="6250398"/>
            </a:xfrm>
            <a:prstGeom prst="rect">
              <a:avLst/>
            </a:prstGeom>
          </p:spPr>
        </p:pic>
        <p:pic>
          <p:nvPicPr>
            <p:cNvPr id="8" name="Picture 7" descr="A picture containing person, person, preparing, older&#10;&#10;Description automatically generated">
              <a:extLst>
                <a:ext uri="{FF2B5EF4-FFF2-40B4-BE49-F238E27FC236}">
                  <a16:creationId xmlns:a16="http://schemas.microsoft.com/office/drawing/2014/main" id="{06A033AB-3B99-6944-88C1-366CCDB0F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35584" y="634519"/>
              <a:ext cx="2457053" cy="6250398"/>
            </a:xfrm>
            <a:prstGeom prst="rect">
              <a:avLst/>
            </a:prstGeom>
          </p:spPr>
        </p:pic>
        <p:pic>
          <p:nvPicPr>
            <p:cNvPr id="10" name="Picture 9" descr="A picture containing green&#10;&#10;Description automatically generated">
              <a:extLst>
                <a:ext uri="{FF2B5EF4-FFF2-40B4-BE49-F238E27FC236}">
                  <a16:creationId xmlns:a16="http://schemas.microsoft.com/office/drawing/2014/main" id="{DD11C7A6-1D41-9242-8BC1-E31DD4749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92104" y="634809"/>
              <a:ext cx="2457053" cy="6250397"/>
            </a:xfrm>
            <a:prstGeom prst="rect">
              <a:avLst/>
            </a:prstGeom>
          </p:spPr>
        </p:pic>
        <p:pic>
          <p:nvPicPr>
            <p:cNvPr id="13" name="Picture 12" descr="A person pushing a shopping cart&#10;&#10;Description automatically generated with medium confidence">
              <a:extLst>
                <a:ext uri="{FF2B5EF4-FFF2-40B4-BE49-F238E27FC236}">
                  <a16:creationId xmlns:a16="http://schemas.microsoft.com/office/drawing/2014/main" id="{3318D969-CE29-2D4A-97D5-FC323B4BB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50552" y="634809"/>
              <a:ext cx="2446473" cy="6223484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D472B915-0896-D54D-84E5-5309EE3CBEF2}"/>
              </a:ext>
            </a:extLst>
          </p:cNvPr>
          <p:cNvSpPr/>
          <p:nvPr/>
        </p:nvSpPr>
        <p:spPr>
          <a:xfrm>
            <a:off x="-31892" y="634519"/>
            <a:ext cx="2426025" cy="6304903"/>
          </a:xfrm>
          <a:prstGeom prst="rect">
            <a:avLst/>
          </a:prstGeom>
          <a:solidFill>
            <a:srgbClr val="F15D22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F706FE-16FA-1445-B10C-8AADD4BC410A}"/>
              </a:ext>
            </a:extLst>
          </p:cNvPr>
          <p:cNvSpPr/>
          <p:nvPr/>
        </p:nvSpPr>
        <p:spPr>
          <a:xfrm>
            <a:off x="9745897" y="629455"/>
            <a:ext cx="2444177" cy="6304903"/>
          </a:xfrm>
          <a:prstGeom prst="rect">
            <a:avLst/>
          </a:prstGeom>
          <a:solidFill>
            <a:srgbClr val="AB7942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96E9974-AB0B-8742-9FDE-D4FB5E239F86}"/>
              </a:ext>
            </a:extLst>
          </p:cNvPr>
          <p:cNvSpPr/>
          <p:nvPr/>
        </p:nvSpPr>
        <p:spPr>
          <a:xfrm>
            <a:off x="7316476" y="629454"/>
            <a:ext cx="2435030" cy="6304903"/>
          </a:xfrm>
          <a:prstGeom prst="rect">
            <a:avLst/>
          </a:prstGeom>
          <a:solidFill>
            <a:srgbClr val="628228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8C20B2-B35A-0647-B9C4-3C7B36CCBAB9}"/>
              </a:ext>
            </a:extLst>
          </p:cNvPr>
          <p:cNvSpPr/>
          <p:nvPr/>
        </p:nvSpPr>
        <p:spPr>
          <a:xfrm>
            <a:off x="2392638" y="634519"/>
            <a:ext cx="2435030" cy="6304903"/>
          </a:xfrm>
          <a:prstGeom prst="rect">
            <a:avLst/>
          </a:prstGeom>
          <a:solidFill>
            <a:schemeClr val="accent5">
              <a:lumMod val="60000"/>
              <a:lumOff val="40000"/>
              <a:alpha val="50196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756DA0-8F3A-FE47-AAE0-D2C2FF0BC755}"/>
              </a:ext>
            </a:extLst>
          </p:cNvPr>
          <p:cNvSpPr/>
          <p:nvPr/>
        </p:nvSpPr>
        <p:spPr>
          <a:xfrm>
            <a:off x="4829776" y="580014"/>
            <a:ext cx="2462876" cy="6304903"/>
          </a:xfrm>
          <a:prstGeom prst="rect">
            <a:avLst/>
          </a:prstGeom>
          <a:solidFill>
            <a:srgbClr val="F15D22">
              <a:alpha val="50196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404BA5F-916A-6B44-B61F-78C089A4AE38}"/>
              </a:ext>
            </a:extLst>
          </p:cNvPr>
          <p:cNvSpPr txBox="1"/>
          <p:nvPr/>
        </p:nvSpPr>
        <p:spPr>
          <a:xfrm>
            <a:off x="-27409" y="3182058"/>
            <a:ext cx="2412131" cy="523220"/>
          </a:xfrm>
          <a:prstGeom prst="rect">
            <a:avLst/>
          </a:prstGeom>
          <a:solidFill>
            <a:srgbClr val="F7732B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GROWER</a:t>
            </a:r>
            <a:endParaRPr lang="en-US" sz="5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7C652E2-9C9F-3B45-84B4-A89DBD4380D2}"/>
              </a:ext>
            </a:extLst>
          </p:cNvPr>
          <p:cNvSpPr txBox="1"/>
          <p:nvPr/>
        </p:nvSpPr>
        <p:spPr>
          <a:xfrm>
            <a:off x="2392638" y="3182058"/>
            <a:ext cx="2436219" cy="523220"/>
          </a:xfrm>
          <a:prstGeom prst="rect">
            <a:avLst/>
          </a:prstGeom>
          <a:solidFill>
            <a:srgbClr val="2F5597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CIVIL SOCIETY</a:t>
            </a:r>
            <a:endParaRPr lang="en-US" sz="5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6998C29-E44D-B54F-AF57-6CDBF2F69F6C}"/>
              </a:ext>
            </a:extLst>
          </p:cNvPr>
          <p:cNvSpPr txBox="1"/>
          <p:nvPr/>
        </p:nvSpPr>
        <p:spPr>
          <a:xfrm>
            <a:off x="4828857" y="3182058"/>
            <a:ext cx="2468747" cy="523220"/>
          </a:xfrm>
          <a:prstGeom prst="rect">
            <a:avLst/>
          </a:prstGeom>
          <a:solidFill>
            <a:srgbClr val="F7732B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AGRIBUSINESS</a:t>
            </a:r>
            <a:endParaRPr lang="en-US" sz="5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04D32E-88DB-D04C-90E2-FCF00DAD72CA}"/>
              </a:ext>
            </a:extLst>
          </p:cNvPr>
          <p:cNvSpPr/>
          <p:nvPr/>
        </p:nvSpPr>
        <p:spPr>
          <a:xfrm>
            <a:off x="9749649" y="3182058"/>
            <a:ext cx="2464820" cy="523220"/>
          </a:xfrm>
          <a:prstGeom prst="rect">
            <a:avLst/>
          </a:prstGeom>
          <a:solidFill>
            <a:srgbClr val="AB7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F18324-2718-7640-8B18-9DCE80484B8B}"/>
              </a:ext>
            </a:extLst>
          </p:cNvPr>
          <p:cNvSpPr txBox="1"/>
          <p:nvPr/>
        </p:nvSpPr>
        <p:spPr>
          <a:xfrm>
            <a:off x="9721939" y="3208662"/>
            <a:ext cx="2498009" cy="461665"/>
          </a:xfrm>
          <a:prstGeom prst="rect">
            <a:avLst/>
          </a:prstGeom>
          <a:solidFill>
            <a:srgbClr val="AB7942">
              <a:alpha val="80392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BRANDS &amp; RETAIL</a:t>
            </a:r>
            <a:endParaRPr lang="en-US" sz="4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C52539-8F7F-4B4C-96CF-0EAC85B1C7BB}"/>
              </a:ext>
            </a:extLst>
          </p:cNvPr>
          <p:cNvSpPr txBox="1"/>
          <p:nvPr/>
        </p:nvSpPr>
        <p:spPr>
          <a:xfrm>
            <a:off x="7299649" y="3182058"/>
            <a:ext cx="2449344" cy="523220"/>
          </a:xfrm>
          <a:prstGeom prst="rect">
            <a:avLst/>
          </a:prstGeom>
          <a:solidFill>
            <a:srgbClr val="628228">
              <a:alpha val="7960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AFFILIATE</a:t>
            </a:r>
            <a:endParaRPr lang="en-US" sz="54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267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1D3CE8-3AC0-8E45-A860-7B656B6F43AC}"/>
              </a:ext>
            </a:extLst>
          </p:cNvPr>
          <p:cNvSpPr txBox="1"/>
          <p:nvPr/>
        </p:nvSpPr>
        <p:spPr>
          <a:xfrm>
            <a:off x="0" y="152400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FIELD TO MARKET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890214-E860-8B49-9B49-5CC8ECF5FBDF}"/>
              </a:ext>
            </a:extLst>
          </p:cNvPr>
          <p:cNvSpPr/>
          <p:nvPr/>
        </p:nvSpPr>
        <p:spPr>
          <a:xfrm>
            <a:off x="4660771" y="1473057"/>
            <a:ext cx="7531229" cy="4546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GROUNDED IN SCIENCE</a:t>
            </a:r>
          </a:p>
          <a:p>
            <a:pPr lvl="0" defTabSz="4572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QUANTITATIVE</a:t>
            </a:r>
            <a:br>
              <a:rPr lang="en-US" sz="4800" b="1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</a:br>
            <a:r>
              <a:rPr lang="en-US" sz="4800" b="1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OUTCOMES-BASED</a:t>
            </a:r>
            <a:br>
              <a:rPr lang="en-US" sz="4800" b="1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</a:br>
            <a:r>
              <a:rPr lang="en-US" sz="4800" b="1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TECHNOLOGY NEUTRAL</a:t>
            </a:r>
            <a:endParaRPr lang="en-US" sz="4800" b="1" dirty="0">
              <a:solidFill>
                <a:srgbClr val="F15A29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6D5D869D-B7EA-0044-BCF4-69E1F40D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69266" y="6340475"/>
            <a:ext cx="4863432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  <a:latin typeface="Roboto Slab"/>
                <a:ea typeface="Source Sans Pro" panose="020B0503030403020204" pitchFamily="34" charset="0"/>
              </a:rPr>
              <a:t>Field to Market | </a:t>
            </a:r>
            <a:r>
              <a:rPr lang="en-US" dirty="0">
                <a:solidFill>
                  <a:srgbClr val="F15A29"/>
                </a:solidFill>
                <a:latin typeface="Roboto Slab"/>
                <a:ea typeface="Source Sans Pro" panose="020B0503030403020204" pitchFamily="34" charset="0"/>
              </a:rPr>
              <a:t>Overview</a:t>
            </a:r>
          </a:p>
        </p:txBody>
      </p:sp>
      <p:pic>
        <p:nvPicPr>
          <p:cNvPr id="6" name="Picture 5" descr="An aerial view of a green landscape&#10;&#10;Description automatically generated with low confidence">
            <a:extLst>
              <a:ext uri="{FF2B5EF4-FFF2-40B4-BE49-F238E27FC236}">
                <a16:creationId xmlns:a16="http://schemas.microsoft.com/office/drawing/2014/main" id="{A65B54B7-8755-9642-9055-B9EEE4C112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5000"/>
            <a:ext cx="4338149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17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-4152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1D3CE8-3AC0-8E45-A860-7B656B6F43AC}"/>
              </a:ext>
            </a:extLst>
          </p:cNvPr>
          <p:cNvSpPr txBox="1"/>
          <p:nvPr/>
        </p:nvSpPr>
        <p:spPr>
          <a:xfrm>
            <a:off x="0" y="152400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FIELD TO MARKET</a:t>
            </a:r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3BF0A059-A621-CA41-A0B1-220B5ABA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4863432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  <a:latin typeface="Roboto Slab"/>
                <a:ea typeface="Source Sans Pro" panose="020B0503030403020204" pitchFamily="34" charset="0"/>
              </a:rPr>
              <a:t>Field to Market | </a:t>
            </a:r>
            <a:r>
              <a:rPr lang="en-US" dirty="0">
                <a:solidFill>
                  <a:srgbClr val="F15A29"/>
                </a:solidFill>
                <a:latin typeface="Roboto Slab"/>
                <a:ea typeface="Source Sans Pro" panose="020B0503030403020204" pitchFamily="34" charset="0"/>
              </a:rPr>
              <a:t>Overview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37A52CB-71D6-42FA-8581-9E4AD44B1E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039D8E-6BFE-C045-B45E-99C53EDEB203}" type="slidenum">
              <a:rPr lang="en-US" smtClean="0">
                <a:latin typeface="Roboto Slab"/>
                <a:ea typeface="Source Sans Pro" panose="020B0503030403020204" pitchFamily="34" charset="0"/>
              </a:rPr>
              <a:pPr/>
              <a:t>5</a:t>
            </a:fld>
            <a:endParaRPr lang="en-US" dirty="0">
              <a:latin typeface="Roboto Slab"/>
              <a:ea typeface="Source Sans Pro" panose="020B0503030403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E66C53-660D-E14F-903D-901A747F2583}"/>
              </a:ext>
            </a:extLst>
          </p:cNvPr>
          <p:cNvSpPr txBox="1"/>
          <p:nvPr/>
        </p:nvSpPr>
        <p:spPr>
          <a:xfrm>
            <a:off x="1600176" y="3011930"/>
            <a:ext cx="55328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Eleven Crop </a:t>
            </a:r>
            <a:br>
              <a:rPr lang="en-US" sz="3600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</a:br>
            <a:r>
              <a:rPr lang="en-US" sz="3600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and Feed </a:t>
            </a:r>
          </a:p>
          <a:p>
            <a:r>
              <a:rPr lang="en-US" sz="3600" dirty="0">
                <a:solidFill>
                  <a:srgbClr val="628228"/>
                </a:solidFill>
                <a:latin typeface="Roboto Slab" pitchFamily="2" charset="0"/>
                <a:ea typeface="Roboto Slab" pitchFamily="2" charset="0"/>
              </a:rPr>
              <a:t>Pathways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843432-7B6C-EC49-927F-C33FF5114B21}"/>
              </a:ext>
            </a:extLst>
          </p:cNvPr>
          <p:cNvCxnSpPr>
            <a:cxnSpLocks/>
          </p:cNvCxnSpPr>
          <p:nvPr/>
        </p:nvCxnSpPr>
        <p:spPr>
          <a:xfrm>
            <a:off x="4617617" y="1660966"/>
            <a:ext cx="0" cy="4456254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1">
            <a:extLst>
              <a:ext uri="{FF2B5EF4-FFF2-40B4-BE49-F238E27FC236}">
                <a16:creationId xmlns:a16="http://schemas.microsoft.com/office/drawing/2014/main" id="{67DD52B1-F766-124E-A9D2-2425AD6439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89"/>
          <a:stretch/>
        </p:blipFill>
        <p:spPr bwMode="auto">
          <a:xfrm>
            <a:off x="-183008" y="3011930"/>
            <a:ext cx="2042601" cy="159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C98ED03-5FE5-FA41-AD6B-65BAC8215091}"/>
              </a:ext>
            </a:extLst>
          </p:cNvPr>
          <p:cNvSpPr txBox="1">
            <a:spLocks/>
          </p:cNvSpPr>
          <p:nvPr/>
        </p:nvSpPr>
        <p:spPr bwMode="auto">
          <a:xfrm>
            <a:off x="5074024" y="2005067"/>
            <a:ext cx="6859635" cy="361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2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Alfalfa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Barley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Corn (for Grain and Silage)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Cotton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Peanuts </a:t>
            </a:r>
          </a:p>
          <a:p>
            <a:pPr marL="800100" lvl="1" indent="-457200"/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Potatoes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Rice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Sorghum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Soybeans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Sugar Beets</a:t>
            </a:r>
          </a:p>
          <a:p>
            <a:pPr marL="800100" lvl="1" indent="-457200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Wheat</a:t>
            </a:r>
          </a:p>
          <a:p>
            <a:pPr marL="800100" lvl="1" indent="-457200"/>
            <a:endParaRPr lang="en-US" sz="2800" dirty="0">
              <a:latin typeface="Source Sans Pro" panose="020B050303040302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86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1D3CE8-3AC0-8E45-A860-7B656B6F43AC}"/>
              </a:ext>
            </a:extLst>
          </p:cNvPr>
          <p:cNvSpPr txBox="1"/>
          <p:nvPr/>
        </p:nvSpPr>
        <p:spPr>
          <a:xfrm>
            <a:off x="0" y="152400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FIELD TO MARKET</a:t>
            </a:r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8FAFBDE-E7DD-E84E-97E3-38846DC26D4F}"/>
              </a:ext>
            </a:extLst>
          </p:cNvPr>
          <p:cNvSpPr txBox="1">
            <a:spLocks/>
          </p:cNvSpPr>
          <p:nvPr/>
        </p:nvSpPr>
        <p:spPr>
          <a:xfrm>
            <a:off x="550606" y="1258529"/>
            <a:ext cx="11184194" cy="5097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628228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</a:rPr>
              <a:t>Current Sustainability Metrics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15A29"/>
              </a:solidFill>
              <a:effectLst/>
              <a:uLnTx/>
              <a:uFillTx/>
              <a:latin typeface="Roboto Slab" pitchFamily="2" charset="0"/>
              <a:ea typeface="Roboto Slab" pitchFamily="2" charset="0"/>
            </a:endParaRPr>
          </a:p>
          <a:p>
            <a:pPr lvl="0"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Analyzing multiple metrics simultaneously enables farmers to consider trade-offs across </a:t>
            </a:r>
          </a:p>
          <a:p>
            <a:pPr lvl="0">
              <a:defRPr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sustainability outcomes: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9" name="Picture 8" descr="A picture containing food&#10;&#10;Description automatically generated">
            <a:extLst>
              <a:ext uri="{FF2B5EF4-FFF2-40B4-BE49-F238E27FC236}">
                <a16:creationId xmlns:a16="http://schemas.microsoft.com/office/drawing/2014/main" id="{4CD4B73A-D458-4816-84E7-9A59D44103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087" y="2542829"/>
            <a:ext cx="839755" cy="839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F3068E-33A6-411A-ACE3-5D4D8E599B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087" y="3422051"/>
            <a:ext cx="839755" cy="839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B4D551-D3B3-4C25-910E-6446EECA7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9766" y="4252106"/>
            <a:ext cx="1032395" cy="10323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204580-C73F-4FBF-A11B-F1F4102366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4078" y="3422051"/>
            <a:ext cx="839755" cy="839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E5D5A34-9B34-4691-8DB3-0C40E66A53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622" y="4252106"/>
            <a:ext cx="839755" cy="8397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E8CA62-A4F8-45CA-9874-8945F99D32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6087" y="5265554"/>
            <a:ext cx="839755" cy="8444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C25B5C0-C8C0-49B0-87B6-E37A5BD04B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9668" y="5265554"/>
            <a:ext cx="764621" cy="764621"/>
          </a:xfrm>
          <a:prstGeom prst="rect">
            <a:avLst/>
          </a:prstGeom>
        </p:spPr>
      </p:pic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381BDF97-62ED-4592-9323-A9FCA1FD1EDE}"/>
              </a:ext>
            </a:extLst>
          </p:cNvPr>
          <p:cNvSpPr txBox="1">
            <a:spLocks/>
          </p:cNvSpPr>
          <p:nvPr/>
        </p:nvSpPr>
        <p:spPr>
          <a:xfrm>
            <a:off x="2764684" y="2759144"/>
            <a:ext cx="9974304" cy="3497562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12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F15A29"/>
                </a:solidFill>
              </a:rPr>
              <a:t>Biodiversity </a:t>
            </a:r>
          </a:p>
          <a:p>
            <a:endParaRPr lang="en-US" sz="2400" b="1" dirty="0">
              <a:solidFill>
                <a:srgbClr val="F15A29"/>
              </a:solidFill>
            </a:endParaRPr>
          </a:p>
          <a:p>
            <a:r>
              <a:rPr lang="en-US" sz="2400" b="1" dirty="0">
                <a:solidFill>
                  <a:srgbClr val="F15A29"/>
                </a:solidFill>
              </a:rPr>
              <a:t>Energy Use </a:t>
            </a:r>
          </a:p>
          <a:p>
            <a:endParaRPr lang="en-US" sz="2400" b="1" dirty="0">
              <a:solidFill>
                <a:srgbClr val="F15A29"/>
              </a:solidFill>
            </a:endParaRPr>
          </a:p>
          <a:p>
            <a:r>
              <a:rPr lang="en-US" sz="2400" b="1" dirty="0">
                <a:solidFill>
                  <a:srgbClr val="F15A29"/>
                </a:solidFill>
              </a:rPr>
              <a:t>Greenhouse Gas Emissions</a:t>
            </a:r>
          </a:p>
          <a:p>
            <a:endParaRPr lang="en-US" sz="2400" b="1" dirty="0">
              <a:solidFill>
                <a:srgbClr val="F15A29"/>
              </a:solidFill>
            </a:endParaRPr>
          </a:p>
          <a:p>
            <a:r>
              <a:rPr lang="en-US" sz="2400" b="1" dirty="0">
                <a:solidFill>
                  <a:srgbClr val="F15A29"/>
                </a:solidFill>
              </a:rPr>
              <a:t>Irrigated Water Use</a:t>
            </a:r>
          </a:p>
          <a:p>
            <a:endParaRPr lang="en-US" sz="2400" b="1" dirty="0">
              <a:solidFill>
                <a:srgbClr val="F15A29"/>
              </a:solidFill>
            </a:endParaRPr>
          </a:p>
          <a:p>
            <a:endParaRPr lang="en-US" sz="2400" b="1" dirty="0">
              <a:solidFill>
                <a:srgbClr val="F15A29"/>
              </a:solidFill>
            </a:endParaRPr>
          </a:p>
          <a:p>
            <a:endParaRPr lang="en-US" sz="2400" b="1" dirty="0">
              <a:solidFill>
                <a:srgbClr val="F15A29"/>
              </a:solidFill>
            </a:endParaRPr>
          </a:p>
          <a:p>
            <a:endParaRPr lang="en-US" sz="2400" b="1" dirty="0">
              <a:solidFill>
                <a:srgbClr val="F15A29"/>
              </a:solidFill>
            </a:endParaRPr>
          </a:p>
          <a:p>
            <a:endParaRPr lang="en-US" sz="2400" b="1" dirty="0">
              <a:solidFill>
                <a:srgbClr val="F15A29"/>
              </a:solidFill>
            </a:endParaRPr>
          </a:p>
          <a:p>
            <a:r>
              <a:rPr lang="en-US" sz="2400" b="1" dirty="0">
                <a:solidFill>
                  <a:srgbClr val="F15A29"/>
                </a:solidFill>
              </a:rPr>
              <a:t>Land Use </a:t>
            </a:r>
          </a:p>
          <a:p>
            <a:endParaRPr lang="en-US" sz="2400" b="1" dirty="0">
              <a:solidFill>
                <a:srgbClr val="F15A29"/>
              </a:solidFill>
            </a:endParaRPr>
          </a:p>
          <a:p>
            <a:r>
              <a:rPr lang="en-US" sz="2400" b="1" dirty="0">
                <a:solidFill>
                  <a:srgbClr val="F15A29"/>
                </a:solidFill>
              </a:rPr>
              <a:t>Soil Conservation</a:t>
            </a:r>
          </a:p>
          <a:p>
            <a:endParaRPr lang="en-US" sz="2400" b="1" dirty="0">
              <a:solidFill>
                <a:srgbClr val="F15A29"/>
              </a:solidFill>
            </a:endParaRPr>
          </a:p>
          <a:p>
            <a:r>
              <a:rPr lang="en-US" sz="2400" b="1" dirty="0">
                <a:solidFill>
                  <a:srgbClr val="F15A29"/>
                </a:solidFill>
              </a:rPr>
              <a:t>Soil Carbon</a:t>
            </a:r>
          </a:p>
          <a:p>
            <a:endParaRPr lang="en-US" sz="2400" b="1" dirty="0">
              <a:solidFill>
                <a:srgbClr val="F15A29"/>
              </a:solidFill>
            </a:endParaRPr>
          </a:p>
          <a:p>
            <a:r>
              <a:rPr lang="en-US" sz="2400" b="1" dirty="0">
                <a:solidFill>
                  <a:srgbClr val="F15A29"/>
                </a:solidFill>
              </a:rPr>
              <a:t>Water Quality</a:t>
            </a:r>
          </a:p>
          <a:p>
            <a:endParaRPr lang="en-US" sz="2400" b="1" dirty="0">
              <a:solidFill>
                <a:srgbClr val="F15A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15A29"/>
              </a:solidFill>
            </a:endParaRPr>
          </a:p>
          <a:p>
            <a:endParaRPr lang="en-US" sz="2400" b="1" dirty="0">
              <a:solidFill>
                <a:srgbClr val="F15A2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37A52CB-71D6-42FA-8581-9E4AD44B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01200" y="6356350"/>
            <a:ext cx="2133600" cy="365125"/>
          </a:xfrm>
        </p:spPr>
        <p:txBody>
          <a:bodyPr/>
          <a:lstStyle/>
          <a:p>
            <a:fld id="{26039D8E-6BFE-C045-B45E-99C53EDEB203}" type="slidenum">
              <a:rPr lang="en-US" smtClean="0">
                <a:latin typeface="Roboto Slab"/>
                <a:ea typeface="Source Sans Pro" panose="020B0503030403020204" pitchFamily="34" charset="0"/>
              </a:rPr>
              <a:pPr/>
              <a:t>6</a:t>
            </a:fld>
            <a:endParaRPr lang="en-US" dirty="0">
              <a:latin typeface="Roboto Slab"/>
              <a:ea typeface="Source Sans Pro" panose="020B0503030403020204" pitchFamily="34" charset="0"/>
            </a:endParaRPr>
          </a:p>
        </p:txBody>
      </p:sp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4797626E-7A5A-D444-817C-C7DE6883B2B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rgbClr val="F15A29"/>
              </a:solidFill>
              <a:latin typeface="Roboto Slab"/>
              <a:ea typeface="Source Sans Pro" panose="020B0503030403020204" pitchFamily="34" charset="0"/>
            </a:endParaRPr>
          </a:p>
        </p:txBody>
      </p:sp>
      <p:pic>
        <p:nvPicPr>
          <p:cNvPr id="22" name="Graphic 21" descr="Sparrow outline">
            <a:extLst>
              <a:ext uri="{FF2B5EF4-FFF2-40B4-BE49-F238E27FC236}">
                <a16:creationId xmlns:a16="http://schemas.microsoft.com/office/drawing/2014/main" id="{06433A30-A3E7-E94F-8D66-EDAAF5270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0820" y="2694442"/>
            <a:ext cx="697357" cy="69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7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1D3CE8-3AC0-8E45-A860-7B656B6F43AC}"/>
              </a:ext>
            </a:extLst>
          </p:cNvPr>
          <p:cNvSpPr txBox="1"/>
          <p:nvPr/>
        </p:nvSpPr>
        <p:spPr>
          <a:xfrm>
            <a:off x="0" y="152400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THE FIELDPRINT PLATFORM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F6CDA6F-A76F-4D64-BBDF-D8048711A4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039D8E-6BFE-C045-B45E-99C53EDEB203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F15A29"/>
                </a:solidFill>
                <a:effectLst/>
                <a:uLnTx/>
                <a:uFillTx/>
                <a:latin typeface="Roboto Slab"/>
                <a:ea typeface="Source Sans Pro" panose="020B0503030403020204" pitchFamily="34" charset="0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F15A29"/>
              </a:solidFill>
              <a:effectLst/>
              <a:uLnTx/>
              <a:uFillTx/>
              <a:latin typeface="Roboto Slab"/>
              <a:ea typeface="Source Sans Pro" panose="020B0503030403020204" pitchFamily="34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78804D-D7F9-4673-B170-646ADBF5C2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7674" y="787400"/>
            <a:ext cx="6196652" cy="183550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C9E3E52-F203-7B41-BB4C-56D654A3DA53}"/>
              </a:ext>
            </a:extLst>
          </p:cNvPr>
          <p:cNvCxnSpPr>
            <a:cxnSpLocks/>
          </p:cNvCxnSpPr>
          <p:nvPr/>
        </p:nvCxnSpPr>
        <p:spPr>
          <a:xfrm>
            <a:off x="6645626" y="2748419"/>
            <a:ext cx="0" cy="3252143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4">
            <a:extLst>
              <a:ext uri="{FF2B5EF4-FFF2-40B4-BE49-F238E27FC236}">
                <a16:creationId xmlns:a16="http://schemas.microsoft.com/office/drawing/2014/main" id="{BCDA967A-0EA0-9747-BFF1-A9344F14A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1073" y="3955167"/>
            <a:ext cx="1732359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7DEFD5E2-376B-F449-8AC9-8DF7A2100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813" r="92072">
                        <a14:foregroundMark x1="12532" y1="37895" x2="13811" y2="98947"/>
                        <a14:foregroundMark x1="7673" y1="82105" x2="7673" y2="42105"/>
                        <a14:foregroundMark x1="16624" y1="57895" x2="30179" y2="51579"/>
                        <a14:foregroundMark x1="31969" y1="48421" x2="48849" y2="82105"/>
                        <a14:foregroundMark x1="92327" y1="33684" x2="92327" y2="97895"/>
                        <a14:foregroundMark x1="3069" y1="0" x2="3069" y2="6316"/>
                        <a14:foregroundMark x1="3836" y1="88421" x2="22506" y2="98947"/>
                        <a14:foregroundMark x1="3836" y1="88421" x2="3836" y2="87368"/>
                        <a14:backgroundMark x1="256" y1="22105" x2="20972" y2="22105"/>
                        <a14:backgroundMark x1="20972" y1="22105" x2="43734" y2="13684"/>
                        <a14:backgroundMark x1="43734" y1="13684" x2="93862" y2="25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9491" y="5100064"/>
            <a:ext cx="1503828" cy="365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FBFD707D-8952-A245-A3B5-533221D78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8985" y="5056145"/>
            <a:ext cx="1719071" cy="47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7AF9227-4ADF-1C44-AB68-688F97515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8056" y="3010097"/>
            <a:ext cx="1289447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1DC5B6AF-8E3C-5E4E-96EE-A1117DB24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1847" y="2897853"/>
            <a:ext cx="1295400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C1E4D71C-F012-8B4E-8C71-B109730EC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8436" y="2748419"/>
            <a:ext cx="866775" cy="72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76EA623-38B7-2740-9947-B2D71DF59FB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093" y="2554752"/>
            <a:ext cx="3445380" cy="2339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E2F83C3-2BCE-FD41-9913-753DCB1BF44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401" y="4016419"/>
            <a:ext cx="3438144" cy="23399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4E8C965-8751-9E40-A48D-34A36322E986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757" y="5027629"/>
            <a:ext cx="1731169" cy="572618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D649964-EBB9-7B41-941C-9B894279F10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807" y="3922212"/>
            <a:ext cx="251460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3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454DDF-6C95-8C40-909D-47C670E20ACF}"/>
              </a:ext>
            </a:extLst>
          </p:cNvPr>
          <p:cNvSpPr/>
          <p:nvPr/>
        </p:nvSpPr>
        <p:spPr>
          <a:xfrm>
            <a:off x="0" y="0"/>
            <a:ext cx="12192000" cy="635000"/>
          </a:xfrm>
          <a:prstGeom prst="rect">
            <a:avLst/>
          </a:prstGeom>
          <a:solidFill>
            <a:srgbClr val="E0582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E8FAFBDE-E7DD-E84E-97E3-38846DC26D4F}"/>
              </a:ext>
            </a:extLst>
          </p:cNvPr>
          <p:cNvSpPr txBox="1">
            <a:spLocks/>
          </p:cNvSpPr>
          <p:nvPr/>
        </p:nvSpPr>
        <p:spPr>
          <a:xfrm>
            <a:off x="2464688" y="2357708"/>
            <a:ext cx="8457592" cy="4476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4572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2pPr>
            <a:lvl3pPr marL="9144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3pPr>
            <a:lvl4pPr marL="13716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4pPr>
            <a:lvl5pPr marL="182880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2000" kern="1200">
                <a:solidFill>
                  <a:srgbClr val="444142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15A29"/>
              </a:solidFill>
              <a:effectLst/>
              <a:uLnTx/>
              <a:uFillTx/>
              <a:latin typeface="Source Sans Pro" panose="020B0503030403020204" pitchFamily="34" charset="0"/>
              <a:cs typeface="+mn-cs"/>
            </a:endParaRP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91F40276-EC74-4936-874D-11C806A2A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356350"/>
            <a:ext cx="4863432" cy="3651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>
                <a:solidFill>
                  <a:prstClr val="black">
                    <a:tint val="75000"/>
                  </a:prstClr>
                </a:solidFill>
                <a:latin typeface="Roboto Slab"/>
                <a:ea typeface="Source Sans Pro" panose="020B0503030403020204" pitchFamily="34" charset="0"/>
              </a:rPr>
              <a:t>Field to Market | </a:t>
            </a:r>
            <a:r>
              <a:rPr lang="en-US" dirty="0">
                <a:solidFill>
                  <a:srgbClr val="F15A29"/>
                </a:solidFill>
                <a:latin typeface="Roboto Slab"/>
                <a:ea typeface="Source Sans Pro" panose="020B0503030403020204" pitchFamily="34" charset="0"/>
              </a:rPr>
              <a:t>Overview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AB0456DA-A8B3-427E-9465-18B5199327C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601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6039D8E-6BFE-C045-B45E-99C53EDEB203}" type="slidenum">
              <a:rPr lang="en-US" smtClean="0">
                <a:latin typeface="Roboto Slab" pitchFamily="2" charset="0"/>
                <a:ea typeface="Roboto Slab" pitchFamily="2" charset="0"/>
              </a:rPr>
              <a:pPr/>
              <a:t>8</a:t>
            </a:fld>
            <a:endParaRPr lang="en-US" dirty="0"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C75437-4797-6D49-9D28-9FDE9C982DBF}"/>
              </a:ext>
            </a:extLst>
          </p:cNvPr>
          <p:cNvSpPr txBox="1"/>
          <p:nvPr/>
        </p:nvSpPr>
        <p:spPr>
          <a:xfrm>
            <a:off x="0" y="152400"/>
            <a:ext cx="1219200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pc="6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otham Medium"/>
              </a:rPr>
              <a:t>FIELD TO MARKET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7FF7F03-C151-DE47-A1B4-2C0A715A8718}"/>
              </a:ext>
            </a:extLst>
          </p:cNvPr>
          <p:cNvSpPr txBox="1"/>
          <p:nvPr/>
        </p:nvSpPr>
        <p:spPr>
          <a:xfrm>
            <a:off x="282464" y="1610614"/>
            <a:ext cx="10217201" cy="1604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800"/>
              </a:lnSpc>
            </a:pPr>
            <a:r>
              <a:rPr lang="en-US" sz="3600" dirty="0">
                <a:solidFill>
                  <a:srgbClr val="EF5B3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TRANSLATING</a:t>
            </a:r>
            <a:br>
              <a:rPr lang="en-US" sz="3600" b="1" dirty="0">
                <a:solidFill>
                  <a:srgbClr val="EF5B3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6300" dirty="0">
                <a:solidFill>
                  <a:srgbClr val="EF5B34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SCIENCE INTO ACTION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0001679-FD34-8147-B2EB-6BD8C0592721}"/>
              </a:ext>
            </a:extLst>
          </p:cNvPr>
          <p:cNvSpPr txBox="1"/>
          <p:nvPr/>
        </p:nvSpPr>
        <p:spPr>
          <a:xfrm>
            <a:off x="231210" y="3133966"/>
            <a:ext cx="871165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Backed by the industry’s leading pre-competitive sustainability measurement framework, Field to Market’s 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Continuous Improvement Accelerator </a:t>
            </a:r>
            <a:r>
              <a:rPr lang="en-US" sz="2800" dirty="0">
                <a:solidFill>
                  <a:schemeClr val="accent3">
                    <a:lumMod val="75000"/>
                  </a:schemeClr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supports farmers and organizations in making decisions based on science, enabling the entire value chain to catalyze action across the agricultural landscape.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A2E64F-0784-7048-8B10-E0421DD26181}"/>
              </a:ext>
            </a:extLst>
          </p:cNvPr>
          <p:cNvGrpSpPr/>
          <p:nvPr/>
        </p:nvGrpSpPr>
        <p:grpSpPr>
          <a:xfrm>
            <a:off x="9305429" y="2590624"/>
            <a:ext cx="2489804" cy="2489804"/>
            <a:chOff x="9081578" y="939677"/>
            <a:chExt cx="2489804" cy="2489804"/>
          </a:xfrm>
        </p:grpSpPr>
        <p:pic>
          <p:nvPicPr>
            <p:cNvPr id="29" name="Picture 6" descr="Image result for staircase icon">
              <a:extLst>
                <a:ext uri="{FF2B5EF4-FFF2-40B4-BE49-F238E27FC236}">
                  <a16:creationId xmlns:a16="http://schemas.microsoft.com/office/drawing/2014/main" id="{6DFF89F9-8801-014F-9BD9-08EF6BDC57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duotone>
                <a:srgbClr val="9BBB5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875" t="-13880" r="-1452"/>
            <a:stretch/>
          </p:blipFill>
          <p:spPr bwMode="auto">
            <a:xfrm>
              <a:off x="9174745" y="1007411"/>
              <a:ext cx="2165252" cy="2169837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C5D16D1-EFAB-0240-B5A9-F15C0C7F1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9BBB59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0179" y="2239515"/>
              <a:ext cx="867434" cy="870478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305C5C9-DCAD-3C43-BC52-B6B6C5BA0FAD}"/>
                </a:ext>
              </a:extLst>
            </p:cNvPr>
            <p:cNvSpPr/>
            <p:nvPr/>
          </p:nvSpPr>
          <p:spPr>
            <a:xfrm>
              <a:off x="9081578" y="939677"/>
              <a:ext cx="2489804" cy="2489804"/>
            </a:xfrm>
            <a:prstGeom prst="ellipse">
              <a:avLst/>
            </a:prstGeom>
            <a:noFill/>
            <a:ln w="28575" cap="flat" cmpd="sng" algn="ctr">
              <a:solidFill>
                <a:srgbClr val="F15A29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00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4F33B0-65B9-C549-B518-5BE61EDEA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38529"/>
            <a:ext cx="12241199" cy="5152150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01B7E4A-8BF6-E34B-B836-93CE01D3B9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"/>
            <a:ext cx="12223237" cy="2214563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31CDEDE-D5CA-D440-BD34-061B84D93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5066"/>
            <a:ext cx="3501813" cy="8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19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2393</TotalTime>
  <Words>454</Words>
  <Application>Microsoft Macintosh PowerPoint</Application>
  <PresentationFormat>Widescreen</PresentationFormat>
  <Paragraphs>114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Avenir LT Std 65 Medium</vt:lpstr>
      <vt:lpstr>Calibri</vt:lpstr>
      <vt:lpstr>Roboto Slab</vt:lpstr>
      <vt:lpstr>Source Sans Pro</vt:lpstr>
      <vt:lpstr>Source Sans Pro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Carter Purcell</cp:lastModifiedBy>
  <cp:revision>210</cp:revision>
  <dcterms:created xsi:type="dcterms:W3CDTF">2020-07-08T13:46:53Z</dcterms:created>
  <dcterms:modified xsi:type="dcterms:W3CDTF">2022-03-03T17:33:01Z</dcterms:modified>
</cp:coreProperties>
</file>